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708" r:id="rId5"/>
    <p:sldMasterId id="2147483684" r:id="rId6"/>
    <p:sldMasterId id="2147483672" r:id="rId7"/>
    <p:sldMasterId id="2147483660" r:id="rId8"/>
    <p:sldMasterId id="2147483696" r:id="rId9"/>
  </p:sldMasterIdLst>
  <p:notesMasterIdLst>
    <p:notesMasterId r:id="rId32"/>
  </p:notesMasterIdLst>
  <p:sldIdLst>
    <p:sldId id="337" r:id="rId10"/>
    <p:sldId id="362" r:id="rId11"/>
    <p:sldId id="363" r:id="rId12"/>
    <p:sldId id="365" r:id="rId13"/>
    <p:sldId id="364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85" r:id="rId24"/>
    <p:sldId id="375" r:id="rId25"/>
    <p:sldId id="361" r:id="rId26"/>
    <p:sldId id="376" r:id="rId27"/>
    <p:sldId id="377" r:id="rId28"/>
    <p:sldId id="378" r:id="rId29"/>
    <p:sldId id="380" r:id="rId30"/>
    <p:sldId id="383" r:id="rId31"/>
  </p:sldIdLst>
  <p:sldSz cx="12192000" cy="6858000"/>
  <p:notesSz cx="6858000" cy="9144000"/>
  <p:embeddedFontLst>
    <p:embeddedFont>
      <p:font typeface="Termina" panose="00000500000000000000" pitchFamily="50" charset="0"/>
      <p:regular r:id="rId33"/>
    </p:embeddedFont>
    <p:embeddedFont>
      <p:font typeface="Termina Bold" panose="00000800000000000000" pitchFamily="50" charset="0"/>
      <p:bold r:id="rId34"/>
    </p:embeddedFont>
    <p:embeddedFont>
      <p:font typeface="Termina Light" panose="00000400000000000000" pitchFamily="50" charset="0"/>
      <p:regular r:id="rId35"/>
    </p:embeddedFont>
    <p:embeddedFont>
      <p:font typeface="TT Norms Pro" panose="02000503030000020003" pitchFamily="50" charset="0"/>
      <p:regular r:id="rId36"/>
      <p:bold r:id="rId37"/>
      <p:italic r:id="rId38"/>
      <p:boldItalic r:id="rId39"/>
    </p:embeddedFont>
    <p:embeddedFont>
      <p:font typeface="TT Norms Pro Light" panose="02000503020000020003" pitchFamily="50" charset="0"/>
      <p:regular r:id="rId40"/>
      <p:italic r:id="rId4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30430F-36DE-BD62-1DA7-C1D6D4147416}" name="Helga Dias Junqueira" initials="HD" userId="S::hdias@even.com.br::cdbd0c81-16f7-4131-8458-ee807c5500a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BCC"/>
    <a:srgbClr val="000000"/>
    <a:srgbClr val="002D28"/>
    <a:srgbClr val="96B39A"/>
    <a:srgbClr val="775F4B"/>
    <a:srgbClr val="00656B"/>
    <a:srgbClr val="C8C8C8"/>
    <a:srgbClr val="002B49"/>
    <a:srgbClr val="00EACE"/>
    <a:srgbClr val="FEB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91"/>
    <p:restoredTop sz="97043"/>
  </p:normalViewPr>
  <p:slideViewPr>
    <p:cSldViewPr snapToGrid="0" snapToObjects="1">
      <p:cViewPr varScale="1">
        <p:scale>
          <a:sx n="64" d="100"/>
          <a:sy n="64" d="100"/>
        </p:scale>
        <p:origin x="10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7.fntdata"/><Relationship Id="rId21" Type="http://schemas.openxmlformats.org/officeDocument/2006/relationships/slide" Target="slides/slide12.xml"/><Relationship Id="rId34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font" Target="fonts/font4.fntdata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font" Target="fonts/font3.fntdata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microsoft.com/office/2018/10/relationships/authors" Target="authors.xml"/><Relationship Id="rId20" Type="http://schemas.openxmlformats.org/officeDocument/2006/relationships/slide" Target="slides/slide11.xml"/><Relationship Id="rId41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E3DB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FE-4448-9000-70B1F577DA5F}"/>
              </c:ext>
            </c:extLst>
          </c:dPt>
          <c:dPt>
            <c:idx val="1"/>
            <c:bubble3D val="0"/>
            <c:spPr>
              <a:solidFill>
                <a:srgbClr val="002D2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FE-4448-9000-70B1F577DA5F}"/>
              </c:ext>
            </c:extLst>
          </c:dPt>
          <c:dPt>
            <c:idx val="2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6FE-4448-9000-70B1F577DA5F}"/>
              </c:ext>
            </c:extLst>
          </c:dPt>
          <c:dPt>
            <c:idx val="3"/>
            <c:bubble3D val="0"/>
            <c:spPr>
              <a:solidFill>
                <a:srgbClr val="96B3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6FE-4448-9000-70B1F577DA5F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6.2</c:v>
                </c:pt>
                <c:pt idx="1">
                  <c:v>3.2</c:v>
                </c:pt>
                <c:pt idx="2">
                  <c:v>3.4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FE-4448-9000-70B1F577D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0"/>
        <c:holeSize val="5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T Norms Pro" panose="02000503030000020003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2D2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BC-5E4B-BAE9-84553CCBB7B8}"/>
              </c:ext>
            </c:extLst>
          </c:dPt>
          <c:dPt>
            <c:idx val="1"/>
            <c:bubble3D val="0"/>
            <c:spPr>
              <a:solidFill>
                <a:srgbClr val="96B3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BC-5E4B-BAE9-84553CCBB7B8}"/>
              </c:ext>
            </c:extLst>
          </c:dPt>
          <c:dPt>
            <c:idx val="2"/>
            <c:bubble3D val="0"/>
            <c:spPr>
              <a:solidFill>
                <a:srgbClr val="E3DB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BC-5E4B-BAE9-84553CCBB7B8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BC-5E4B-BAE9-84553CCBB7B8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BC-5E4B-BAE9-84553CCBB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0"/>
        <c:holeSize val="5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T Norms Pro" panose="02000503030000020003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gradFill>
              <a:gsLst>
                <a:gs pos="58000">
                  <a:srgbClr val="7163A8"/>
                </a:gs>
                <a:gs pos="100000">
                  <a:srgbClr val="32BCAD"/>
                </a:gs>
              </a:gsLst>
              <a:lin ang="2700000" scaled="0"/>
            </a:gra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D2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70-3B46-A86C-55E55FC1388C}"/>
              </c:ext>
            </c:extLst>
          </c:dPt>
          <c:dPt>
            <c:idx val="1"/>
            <c:invertIfNegative val="0"/>
            <c:bubble3D val="0"/>
            <c:spPr>
              <a:solidFill>
                <a:srgbClr val="96B3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70-3B46-A86C-55E55FC1388C}"/>
              </c:ext>
            </c:extLst>
          </c:dPt>
          <c:dPt>
            <c:idx val="2"/>
            <c:invertIfNegative val="0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070-3B46-A86C-55E55FC1388C}"/>
              </c:ext>
            </c:extLst>
          </c:dPt>
          <c:dPt>
            <c:idx val="3"/>
            <c:invertIfNegative val="0"/>
            <c:bubble3D val="0"/>
            <c:spPr>
              <a:solidFill>
                <a:srgbClr val="E3DB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070-3B46-A86C-55E55FC1388C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070-3B46-A86C-55E55FC13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34775775"/>
        <c:axId val="1834780527"/>
      </c:barChart>
      <c:catAx>
        <c:axId val="183477577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  <c:crossAx val="1834780527"/>
        <c:crosses val="autoZero"/>
        <c:auto val="1"/>
        <c:lblAlgn val="ctr"/>
        <c:lblOffset val="100"/>
        <c:noMultiLvlLbl val="0"/>
      </c:catAx>
      <c:valAx>
        <c:axId val="1834780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  <c:crossAx val="1834775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T Norms Pro" panose="02000503030000020003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gradFill>
              <a:gsLst>
                <a:gs pos="58000">
                  <a:srgbClr val="7163A8"/>
                </a:gs>
                <a:gs pos="100000">
                  <a:srgbClr val="32BCAD"/>
                </a:gs>
              </a:gsLst>
              <a:lin ang="2700000" scaled="0"/>
            </a:gra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D2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70-3B46-A86C-55E55FC1388C}"/>
              </c:ext>
            </c:extLst>
          </c:dPt>
          <c:dPt>
            <c:idx val="1"/>
            <c:invertIfNegative val="0"/>
            <c:bubble3D val="0"/>
            <c:spPr>
              <a:solidFill>
                <a:srgbClr val="96B3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70-3B46-A86C-55E55FC1388C}"/>
              </c:ext>
            </c:extLst>
          </c:dPt>
          <c:dPt>
            <c:idx val="2"/>
            <c:invertIfNegative val="0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070-3B46-A86C-55E55FC1388C}"/>
              </c:ext>
            </c:extLst>
          </c:dPt>
          <c:dPt>
            <c:idx val="3"/>
            <c:invertIfNegative val="0"/>
            <c:bubble3D val="0"/>
            <c:spPr>
              <a:solidFill>
                <a:srgbClr val="E3DB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070-3B46-A86C-55E55FC1388C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070-3B46-A86C-55E55FC13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34775775"/>
        <c:axId val="1834780527"/>
      </c:barChart>
      <c:catAx>
        <c:axId val="183477577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  <c:crossAx val="1834780527"/>
        <c:crosses val="autoZero"/>
        <c:auto val="1"/>
        <c:lblAlgn val="ctr"/>
        <c:lblOffset val="100"/>
        <c:noMultiLvlLbl val="0"/>
      </c:catAx>
      <c:valAx>
        <c:axId val="1834780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  <c:crossAx val="1834775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T Norms Pro" panose="02000503030000020003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E3DB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8B-984D-9859-50FCF5DA855C}"/>
              </c:ext>
            </c:extLst>
          </c:dPt>
          <c:dPt>
            <c:idx val="1"/>
            <c:bubble3D val="0"/>
            <c:spPr>
              <a:solidFill>
                <a:srgbClr val="002D2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8B-984D-9859-50FCF5DA855C}"/>
              </c:ext>
            </c:extLst>
          </c:dPt>
          <c:dPt>
            <c:idx val="2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8B-984D-9859-50FCF5DA855C}"/>
              </c:ext>
            </c:extLst>
          </c:dPt>
          <c:dPt>
            <c:idx val="3"/>
            <c:bubble3D val="0"/>
            <c:spPr>
              <a:solidFill>
                <a:srgbClr val="96B3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8B-984D-9859-50FCF5DA855C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6.2</c:v>
                </c:pt>
                <c:pt idx="1">
                  <c:v>3.2</c:v>
                </c:pt>
                <c:pt idx="2">
                  <c:v>3.4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8B-984D-9859-50FCF5DA8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0"/>
        <c:holeSize val="5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Pro" panose="02000503030000020003" pitchFamily="2" charset="0"/>
                <a:ea typeface="+mn-ea"/>
                <a:cs typeface="+mn-cs"/>
              </a:defRPr>
            </a:pPr>
            <a:endParaRPr lang="pt-B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T Norms Pro" panose="02000503030000020003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TT Norms Pro" panose="02000503030000020003" pitchFamily="2" charset="0"/>
              </a:defRPr>
            </a:lvl1pPr>
          </a:lstStyle>
          <a:p>
            <a:fld id="{AFDAE548-8AC5-DA44-85A7-F975476DC7B6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TT Norms Pro" panose="02000503030000020003" pitchFamily="2" charset="0"/>
              </a:defRPr>
            </a:lvl1pPr>
          </a:lstStyle>
          <a:p>
            <a:fld id="{F2394278-3D50-8A45-9BDD-81A67398193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598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TT Norms Pro" panose="02000503030000020003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TT Norms Pro" panose="02000503030000020003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TT Norms Pro" panose="02000503030000020003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TT Norms Pro" panose="02000503030000020003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TT Norms Pro" panose="02000503030000020003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CDC25-D9C3-7D47-AA8F-4B820A626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DF7DB9-16BB-D648-901C-41C4A5C03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B30FEF-81AF-A54E-8474-B04CCEC1F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575FD-B78A-364C-8040-39E11676A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D4A795-127A-4F46-B441-D1938267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3876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CDAEE-8B4F-EF4F-B622-B2EF534C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4893B0-5C7F-C64E-883A-80870C03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8FA955-C14E-B34A-B4C6-0F8F0DB4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5A7B62-0333-1C4E-9ACA-BF67447C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DAC7D-2D1E-A44E-9DE8-448A5862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694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23EDF-991F-8B4C-A0FF-730CE3BD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7CC32E-9E07-494E-A04B-1C1908162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TT Norms Pro" panose="0200050303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33FD0A-D683-714A-81D4-896577EA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06B80F-B56B-B94A-B2B4-99CAC324D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1805FE-5E75-AA40-B27F-416B18FD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829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9C509-EA17-2A4F-8CEA-CB41DCEB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25B55E-7528-8940-883B-8380DEF84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BF9D3E-6643-DE4D-8BB3-0E8AC6AB7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D786FC-7FF8-944F-8003-37E19D40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AEFFD-A4AF-E448-8D46-E3FAC885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2AC8EF-B68E-AD47-A65B-11C20EB2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945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32C93-5175-6F4F-AF57-B94309D4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B2B356-5409-164A-909F-B0A7CD722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13ACE8-E8DF-A949-B8D5-4D85F57D7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B9C4F1-573A-944E-BD82-067692B37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8AD4E6-C2D8-9B4B-8A48-4E78B9B46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A64CA9E-FD39-9542-9C6C-A0C16F4A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774156-EED5-7E4E-814E-B2102ECE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DC3646-CAF0-004E-9BBD-EFEBCCDD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378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77B4F-DE36-3A47-82BA-CE66783A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FB28FC-3DC0-5D45-B94D-61FD7393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13D939-9F43-1940-B5AA-33161376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E2C8A1-DA24-EB46-A363-6D09AAAA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554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9AED30-2E53-534D-A832-7DF3514A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322ED7-E87D-C740-9C74-87DD45B3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71290D-E65B-914C-9248-CC551773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2592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9A990-5997-514E-A274-2C1625DC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3746E9-0E24-8D40-825A-6CFA96873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T Norms Pro" panose="02000503030000020003" pitchFamily="2" charset="0"/>
              </a:defRPr>
            </a:lvl1pPr>
            <a:lvl2pPr>
              <a:defRPr sz="2800" b="0" i="0">
                <a:latin typeface="TT Norms Pro" panose="02000503030000020003" pitchFamily="2" charset="0"/>
              </a:defRPr>
            </a:lvl2pPr>
            <a:lvl3pPr>
              <a:defRPr sz="2400" b="0" i="0">
                <a:latin typeface="TT Norms Pro" panose="02000503030000020003" pitchFamily="2" charset="0"/>
              </a:defRPr>
            </a:lvl3pPr>
            <a:lvl4pPr>
              <a:defRPr sz="2000" b="0" i="0">
                <a:latin typeface="TT Norms Pro" panose="02000503030000020003" pitchFamily="2" charset="0"/>
              </a:defRPr>
            </a:lvl4pPr>
            <a:lvl5pPr>
              <a:defRPr sz="2000" b="0" i="0">
                <a:latin typeface="TT Norms Pro" panose="02000503030000020003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A98F01-AFA2-F446-9B67-33C70151C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F24EC8-924C-9F42-A3E4-11FC4891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011516-29A3-154F-9DF9-B76AB6D7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A7C2A9-DED8-BF42-9500-190C6D68C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486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ACCB7-E5F9-574D-B575-5F5399F7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BECB89-71E7-AC4B-B00E-1858C8157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2035C3-ABDC-9747-99F7-2B054338F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76883F-03B7-4E45-B1C7-E38DEC8B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EC58FC-AD78-454E-BCE1-1A2B1D82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598DFE-B5D0-6841-A3A9-455FE1A3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665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0B102-82F8-AF40-9F22-1FDA35BD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BDAE85-60C9-9D4D-8737-714F4FE0D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95A024-C0CD-7A40-B445-C54C8387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B8320D-A977-504A-B918-2DD4E556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962322-F2A1-4F42-9470-2BE438B0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7010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68047-3710-A44B-A835-67A838124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20AE5C-C7CF-684F-9023-4230EA48E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2E3585-5321-4A49-9408-444BE5B9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7C7B5-96FD-7240-AABA-F8F40EFA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E0517C-F9DD-BA48-9110-F0C77DFAB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2454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AD13C-F2AB-5D1B-C310-429BA7096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8AD86A-33CF-2855-E9DE-A8CB3CCA4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43B416-BC97-850B-6C3C-59514042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91327E-EF0A-B5A6-B13D-8166D03E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A15A31-45F2-C882-F0F6-9685C5E5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867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4F47F-0021-544F-107B-6172ED011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8325BF-CD90-4CA5-E3BB-55BD871F5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2AE9A4-33DE-6832-4D6B-DEF2BF7A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C30862-8C5A-0ECD-FC57-8071FFA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69544F-16AD-CC55-8F61-A78C3E166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163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2039E-D1C0-A750-BE66-44E39E9E2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0586D56-F730-8AD4-C851-FEC50BD9F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3D5C22-B767-B7A8-FD04-74FF3637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9B1BD5-F1B0-6D26-6016-434C06F30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D10A98-1361-72E1-A321-C27CF9111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759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ADFDA-53C0-B044-3849-12583DE97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D03841-979C-AF2F-F2E9-3522A96E5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57C4CC-CD9A-9889-3E37-D83D6E23A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57CABA-DD73-9A42-945A-7AA83FCAA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E36078-B32A-DA92-4247-E81D96D0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009AA6-892E-4A32-4549-FA9E31861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524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31BFE-02B6-77C5-33CC-7DB688281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D54E35-4708-0F82-FA1E-1FF304E08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232EBB2-D5D6-F312-1EFE-2522375DD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AA0C714-1B6A-01E0-93A6-077847827E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B14027F-CDF7-2DF1-A302-C6D950E64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B1A5CA6-EA5A-21A6-DC5D-E7FCBF56E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E6A2C1C-F7D4-06F4-630B-78E553BB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A369867-2505-806E-753A-123B7DEE2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376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7C700E-E6D0-8C3C-5E4A-5ED098A4B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4BA5BB9-2DE3-D111-C559-950D8C33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938467E-7D87-4C9D-18A2-1FF7B04F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DB1B8A2-49CA-BC2D-9264-20B41DB2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190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E442C7D-2109-E59F-8CC4-EBB2417007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C76F6D6-2636-965A-C79A-91F93CF37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0ED948-D4E2-97D2-2692-744450E9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711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49BAD-2C61-BE21-DD09-BFF22800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FA9ABC-512A-E680-A61D-53A9E85F8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F5B6AA-8B5F-5FD5-C07A-2B360DD37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9E1BFD0-45E1-F608-D6C5-C82C6CD0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2482D5-54B7-4596-7147-FB2ED01B5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8E7016-38CD-8468-05ED-2842790E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3904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BDF32-E81F-A638-9FDE-6D8E20A8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EEA9401-CF6C-FADC-0DD6-5331CF8DA1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657782-B6ED-57EE-AA26-C54F50A06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B9E40E2-173E-4AC3-543A-D770D27B99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78DCEC-FA69-A034-3087-B72A0795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26CE12-426C-1628-E3C3-31EAB07D6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5357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2C1D2-9AFD-6B68-3B53-A76754153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AE3455-D761-E7EB-3502-9E2AEE706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492B80-E20F-728C-482C-9BE00279F5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24521C-200F-D3F9-BC8B-9BA69D2BF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CEB8ED-69F9-CD16-7A81-682779972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063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6B3CEF4-C8D6-D4FE-B698-5EC6BC784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9515F0-56C8-E235-BE63-30780FBDE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A232AD-F505-5616-589A-A8C0638297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A02515-731C-F546-9EDD-DB7B4AFE8A27}" type="datetimeFigureOut">
              <a:rPr lang="pt-BR" smtClean="0"/>
              <a:t>27/02/2026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8C9E51-BFFB-E441-80FC-3C62B2FB4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C7F42E-9B04-7DFE-4567-EB385908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2A1EAB-2974-9F48-9D2A-1184CFD6D4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28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CDC25-D9C3-7D47-AA8F-4B820A626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DF7DB9-16BB-D648-901C-41C4A5C03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B30FEF-81AF-A54E-8474-B04CCEC1F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575FD-B78A-364C-8040-39E11676A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D4A795-127A-4F46-B441-D1938267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26715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CDAEE-8B4F-EF4F-B622-B2EF534C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4893B0-5C7F-C64E-883A-80870C03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8FA955-C14E-B34A-B4C6-0F8F0DB4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5A7B62-0333-1C4E-9ACA-BF67447C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DAC7D-2D1E-A44E-9DE8-448A5862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7645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23EDF-991F-8B4C-A0FF-730CE3BD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7CC32E-9E07-494E-A04B-1C1908162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TT Norms Pro" panose="0200050303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33FD0A-D683-714A-81D4-896577EA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06B80F-B56B-B94A-B2B4-99CAC324D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1805FE-5E75-AA40-B27F-416B18FD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27350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9C509-EA17-2A4F-8CEA-CB41DCEB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25B55E-7528-8940-883B-8380DEF84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BF9D3E-6643-DE4D-8BB3-0E8AC6AB7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D786FC-7FF8-944F-8003-37E19D40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AEFFD-A4AF-E448-8D46-E3FAC885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2AC8EF-B68E-AD47-A65B-11C20EB2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6803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32C93-5175-6F4F-AF57-B94309D4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B2B356-5409-164A-909F-B0A7CD722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13ACE8-E8DF-A949-B8D5-4D85F57D7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B9C4F1-573A-944E-BD82-067692B37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8AD4E6-C2D8-9B4B-8A48-4E78B9B46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A64CA9E-FD39-9542-9C6C-A0C16F4A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774156-EED5-7E4E-814E-B2102ECE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DC3646-CAF0-004E-9BBD-EFEBCCDD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85857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77B4F-DE36-3A47-82BA-CE66783A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FB28FC-3DC0-5D45-B94D-61FD7393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13D939-9F43-1940-B5AA-33161376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E2C8A1-DA24-EB46-A363-6D09AAAA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13545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9AED30-2E53-534D-A832-7DF3514A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322ED7-E87D-C740-9C74-87DD45B3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71290D-E65B-914C-9248-CC551773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8277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9A990-5997-514E-A274-2C1625DC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3746E9-0E24-8D40-825A-6CFA96873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T Norms Pro" panose="02000503030000020003" pitchFamily="2" charset="0"/>
              </a:defRPr>
            </a:lvl1pPr>
            <a:lvl2pPr>
              <a:defRPr sz="2800" b="0" i="0">
                <a:latin typeface="TT Norms Pro" panose="02000503030000020003" pitchFamily="2" charset="0"/>
              </a:defRPr>
            </a:lvl2pPr>
            <a:lvl3pPr>
              <a:defRPr sz="2400" b="0" i="0">
                <a:latin typeface="TT Norms Pro" panose="02000503030000020003" pitchFamily="2" charset="0"/>
              </a:defRPr>
            </a:lvl3pPr>
            <a:lvl4pPr>
              <a:defRPr sz="2000" b="0" i="0">
                <a:latin typeface="TT Norms Pro" panose="02000503030000020003" pitchFamily="2" charset="0"/>
              </a:defRPr>
            </a:lvl4pPr>
            <a:lvl5pPr>
              <a:defRPr sz="2000" b="0" i="0">
                <a:latin typeface="TT Norms Pro" panose="02000503030000020003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A98F01-AFA2-F446-9B67-33C70151C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F24EC8-924C-9F42-A3E4-11FC4891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011516-29A3-154F-9DF9-B76AB6D7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A7C2A9-DED8-BF42-9500-190C6D68C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08423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ACCB7-E5F9-574D-B575-5F5399F7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BECB89-71E7-AC4B-B00E-1858C8157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2035C3-ABDC-9747-99F7-2B054338F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76883F-03B7-4E45-B1C7-E38DEC8B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EC58FC-AD78-454E-BCE1-1A2B1D82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598DFE-B5D0-6841-A3A9-455FE1A3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04178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0B102-82F8-AF40-9F22-1FDA35BD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BDAE85-60C9-9D4D-8737-714F4FE0D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95A024-C0CD-7A40-B445-C54C8387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B8320D-A977-504A-B918-2DD4E556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962322-F2A1-4F42-9470-2BE438B0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6745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68047-3710-A44B-A835-67A838124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20AE5C-C7CF-684F-9023-4230EA48E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2E3585-5321-4A49-9408-444BE5B9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7C7B5-96FD-7240-AABA-F8F40EFA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E0517C-F9DD-BA48-9110-F0C77DFAB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31316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CDC25-D9C3-7D47-AA8F-4B820A626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DF7DB9-16BB-D648-901C-41C4A5C03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B30FEF-81AF-A54E-8474-B04CCEC1F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575FD-B78A-364C-8040-39E11676A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D4A795-127A-4F46-B441-D1938267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915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CDAEE-8B4F-EF4F-B622-B2EF534C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4893B0-5C7F-C64E-883A-80870C03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8FA955-C14E-B34A-B4C6-0F8F0DB4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5A7B62-0333-1C4E-9ACA-BF67447C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DAC7D-2D1E-A44E-9DE8-448A5862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05766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23EDF-991F-8B4C-A0FF-730CE3BD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7CC32E-9E07-494E-A04B-1C1908162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TT Norms Pro" panose="0200050303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33FD0A-D683-714A-81D4-896577EA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06B80F-B56B-B94A-B2B4-99CAC324D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1805FE-5E75-AA40-B27F-416B18FD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94074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9C509-EA17-2A4F-8CEA-CB41DCEB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25B55E-7528-8940-883B-8380DEF84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BF9D3E-6643-DE4D-8BB3-0E8AC6AB7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D786FC-7FF8-944F-8003-37E19D40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AEFFD-A4AF-E448-8D46-E3FAC885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2AC8EF-B68E-AD47-A65B-11C20EB2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00376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32C93-5175-6F4F-AF57-B94309D4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B2B356-5409-164A-909F-B0A7CD722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13ACE8-E8DF-A949-B8D5-4D85F57D7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B9C4F1-573A-944E-BD82-067692B37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8AD4E6-C2D8-9B4B-8A48-4E78B9B46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A64CA9E-FD39-9542-9C6C-A0C16F4A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774156-EED5-7E4E-814E-B2102ECE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DC3646-CAF0-004E-9BBD-EFEBCCDD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7487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77B4F-DE36-3A47-82BA-CE66783A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FB28FC-3DC0-5D45-B94D-61FD7393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13D939-9F43-1940-B5AA-33161376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E2C8A1-DA24-EB46-A363-6D09AAAA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7164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9AED30-2E53-534D-A832-7DF3514A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322ED7-E87D-C740-9C74-87DD45B3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71290D-E65B-914C-9248-CC551773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92260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9A990-5997-514E-A274-2C1625DC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3746E9-0E24-8D40-825A-6CFA96873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T Norms Pro" panose="02000503030000020003" pitchFamily="2" charset="0"/>
              </a:defRPr>
            </a:lvl1pPr>
            <a:lvl2pPr>
              <a:defRPr sz="2800" b="0" i="0">
                <a:latin typeface="TT Norms Pro" panose="02000503030000020003" pitchFamily="2" charset="0"/>
              </a:defRPr>
            </a:lvl2pPr>
            <a:lvl3pPr>
              <a:defRPr sz="2400" b="0" i="0">
                <a:latin typeface="TT Norms Pro" panose="02000503030000020003" pitchFamily="2" charset="0"/>
              </a:defRPr>
            </a:lvl3pPr>
            <a:lvl4pPr>
              <a:defRPr sz="2000" b="0" i="0">
                <a:latin typeface="TT Norms Pro" panose="02000503030000020003" pitchFamily="2" charset="0"/>
              </a:defRPr>
            </a:lvl4pPr>
            <a:lvl5pPr>
              <a:defRPr sz="2000" b="0" i="0">
                <a:latin typeface="TT Norms Pro" panose="02000503030000020003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A98F01-AFA2-F446-9B67-33C70151C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F24EC8-924C-9F42-A3E4-11FC4891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011516-29A3-154F-9DF9-B76AB6D7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A7C2A9-DED8-BF42-9500-190C6D68C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075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ACCB7-E5F9-574D-B575-5F5399F7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BECB89-71E7-AC4B-B00E-1858C8157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2035C3-ABDC-9747-99F7-2B054338F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76883F-03B7-4E45-B1C7-E38DEC8B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EC58FC-AD78-454E-BCE1-1A2B1D82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598DFE-B5D0-6841-A3A9-455FE1A3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01061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0B102-82F8-AF40-9F22-1FDA35BD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BDAE85-60C9-9D4D-8737-714F4FE0D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95A024-C0CD-7A40-B445-C54C8387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B8320D-A977-504A-B918-2DD4E556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962322-F2A1-4F42-9470-2BE438B0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64752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68047-3710-A44B-A835-67A838124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20AE5C-C7CF-684F-9023-4230EA48E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2E3585-5321-4A49-9408-444BE5B9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7C7B5-96FD-7240-AABA-F8F40EFA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E0517C-F9DD-BA48-9110-F0C77DFAB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44509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CDC25-D9C3-7D47-AA8F-4B820A626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DF7DB9-16BB-D648-901C-41C4A5C03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B30FEF-81AF-A54E-8474-B04CCEC1F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575FD-B78A-364C-8040-39E11676A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D4A795-127A-4F46-B441-D1938267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57389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CDAEE-8B4F-EF4F-B622-B2EF534C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4893B0-5C7F-C64E-883A-80870C03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8FA955-C14E-B34A-B4C6-0F8F0DB4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5A7B62-0333-1C4E-9ACA-BF67447C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DAC7D-2D1E-A44E-9DE8-448A5862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9743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23EDF-991F-8B4C-A0FF-730CE3BD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7CC32E-9E07-494E-A04B-1C1908162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TT Norms Pro" panose="0200050303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33FD0A-D683-714A-81D4-896577EA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06B80F-B56B-B94A-B2B4-99CAC324D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1805FE-5E75-AA40-B27F-416B18FD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0105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9C509-EA17-2A4F-8CEA-CB41DCEB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25B55E-7528-8940-883B-8380DEF84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BF9D3E-6643-DE4D-8BB3-0E8AC6AB7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D786FC-7FF8-944F-8003-37E19D40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AEFFD-A4AF-E448-8D46-E3FAC885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2AC8EF-B68E-AD47-A65B-11C20EB2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2665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32C93-5175-6F4F-AF57-B94309D4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B2B356-5409-164A-909F-B0A7CD722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13ACE8-E8DF-A949-B8D5-4D85F57D7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B9C4F1-573A-944E-BD82-067692B37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8AD4E6-C2D8-9B4B-8A48-4E78B9B46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A64CA9E-FD39-9542-9C6C-A0C16F4A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774156-EED5-7E4E-814E-B2102ECE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DC3646-CAF0-004E-9BBD-EFEBCCDD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0989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77B4F-DE36-3A47-82BA-CE66783A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FB28FC-3DC0-5D45-B94D-61FD7393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13D939-9F43-1940-B5AA-33161376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E2C8A1-DA24-EB46-A363-6D09AAAA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06188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9AED30-2E53-534D-A832-7DF3514A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322ED7-E87D-C740-9C74-87DD45B3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71290D-E65B-914C-9248-CC551773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04186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9A990-5997-514E-A274-2C1625DC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3746E9-0E24-8D40-825A-6CFA96873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T Norms Pro" panose="02000503030000020003" pitchFamily="2" charset="0"/>
              </a:defRPr>
            </a:lvl1pPr>
            <a:lvl2pPr>
              <a:defRPr sz="2800" b="0" i="0">
                <a:latin typeface="TT Norms Pro" panose="02000503030000020003" pitchFamily="2" charset="0"/>
              </a:defRPr>
            </a:lvl2pPr>
            <a:lvl3pPr>
              <a:defRPr sz="2400" b="0" i="0">
                <a:latin typeface="TT Norms Pro" panose="02000503030000020003" pitchFamily="2" charset="0"/>
              </a:defRPr>
            </a:lvl3pPr>
            <a:lvl4pPr>
              <a:defRPr sz="2000" b="0" i="0">
                <a:latin typeface="TT Norms Pro" panose="02000503030000020003" pitchFamily="2" charset="0"/>
              </a:defRPr>
            </a:lvl4pPr>
            <a:lvl5pPr>
              <a:defRPr sz="2000" b="0" i="0">
                <a:latin typeface="TT Norms Pro" panose="02000503030000020003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A98F01-AFA2-F446-9B67-33C70151C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F24EC8-924C-9F42-A3E4-11FC4891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011516-29A3-154F-9DF9-B76AB6D7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A7C2A9-DED8-BF42-9500-190C6D68C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57203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ACCB7-E5F9-574D-B575-5F5399F7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BECB89-71E7-AC4B-B00E-1858C8157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2035C3-ABDC-9747-99F7-2B054338F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76883F-03B7-4E45-B1C7-E38DEC8B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EC58FC-AD78-454E-BCE1-1A2B1D82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598DFE-B5D0-6841-A3A9-455FE1A3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68520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0B102-82F8-AF40-9F22-1FDA35BD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BDAE85-60C9-9D4D-8737-714F4FE0D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95A024-C0CD-7A40-B445-C54C8387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B8320D-A977-504A-B918-2DD4E556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962322-F2A1-4F42-9470-2BE438B0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61420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68047-3710-A44B-A835-67A838124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20AE5C-C7CF-684F-9023-4230EA48E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2E3585-5321-4A49-9408-444BE5B9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7C7B5-96FD-7240-AABA-F8F40EFA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E0517C-F9DD-BA48-9110-F0C77DFAB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1189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CDC25-D9C3-7D47-AA8F-4B820A626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DF7DB9-16BB-D648-901C-41C4A5C03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B30FEF-81AF-A54E-8474-B04CCEC1F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575FD-B78A-364C-8040-39E11676A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D4A795-127A-4F46-B441-D1938267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19038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CDAEE-8B4F-EF4F-B622-B2EF534C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4893B0-5C7F-C64E-883A-80870C03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8FA955-C14E-B34A-B4C6-0F8F0DB4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5A7B62-0333-1C4E-9ACA-BF67447C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DAC7D-2D1E-A44E-9DE8-448A5862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17050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23EDF-991F-8B4C-A0FF-730CE3BD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7CC32E-9E07-494E-A04B-1C1908162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TT Norms Pro" panose="0200050303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33FD0A-D683-714A-81D4-896577EA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06B80F-B56B-B94A-B2B4-99CAC324D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1805FE-5E75-AA40-B27F-416B18FD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99196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9C509-EA17-2A4F-8CEA-CB41DCEB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25B55E-7528-8940-883B-8380DEF84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BF9D3E-6643-DE4D-8BB3-0E8AC6AB7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D786FC-7FF8-944F-8003-37E19D40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AEFFD-A4AF-E448-8D46-E3FAC885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2AC8EF-B68E-AD47-A65B-11C20EB2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42578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32C93-5175-6F4F-AF57-B94309D4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B2B356-5409-164A-909F-B0A7CD722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13ACE8-E8DF-A949-B8D5-4D85F57D7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B9C4F1-573A-944E-BD82-067692B37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8AD4E6-C2D8-9B4B-8A48-4E78B9B46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A64CA9E-FD39-9542-9C6C-A0C16F4A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774156-EED5-7E4E-814E-B2102ECE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DC3646-CAF0-004E-9BBD-EFEBCCDD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95369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77B4F-DE36-3A47-82BA-CE66783A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FB28FC-3DC0-5D45-B94D-61FD7393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13D939-9F43-1940-B5AA-33161376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E2C8A1-DA24-EB46-A363-6D09AAAA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54571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9AED30-2E53-534D-A832-7DF3514A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322ED7-E87D-C740-9C74-87DD45B3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71290D-E65B-914C-9248-CC551773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12619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9A990-5997-514E-A274-2C1625DC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3746E9-0E24-8D40-825A-6CFA96873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T Norms Pro" panose="02000503030000020003" pitchFamily="2" charset="0"/>
              </a:defRPr>
            </a:lvl1pPr>
            <a:lvl2pPr>
              <a:defRPr sz="2800" b="0" i="0">
                <a:latin typeface="TT Norms Pro" panose="02000503030000020003" pitchFamily="2" charset="0"/>
              </a:defRPr>
            </a:lvl2pPr>
            <a:lvl3pPr>
              <a:defRPr sz="2400" b="0" i="0">
                <a:latin typeface="TT Norms Pro" panose="02000503030000020003" pitchFamily="2" charset="0"/>
              </a:defRPr>
            </a:lvl3pPr>
            <a:lvl4pPr>
              <a:defRPr sz="2000" b="0" i="0">
                <a:latin typeface="TT Norms Pro" panose="02000503030000020003" pitchFamily="2" charset="0"/>
              </a:defRPr>
            </a:lvl4pPr>
            <a:lvl5pPr>
              <a:defRPr sz="2000" b="0" i="0">
                <a:latin typeface="TT Norms Pro" panose="02000503030000020003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A98F01-AFA2-F446-9B67-33C70151C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F24EC8-924C-9F42-A3E4-11FC4891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011516-29A3-154F-9DF9-B76AB6D7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A7C2A9-DED8-BF42-9500-190C6D68C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94351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ACCB7-E5F9-574D-B575-5F5399F7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BECB89-71E7-AC4B-B00E-1858C8157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2035C3-ABDC-9747-99F7-2B054338F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TT Norms Pro" panose="02000503030000020003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76883F-03B7-4E45-B1C7-E38DEC8B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EC58FC-AD78-454E-BCE1-1A2B1D82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598DFE-B5D0-6841-A3A9-455FE1A3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40393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0B102-82F8-AF40-9F22-1FDA35BD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BDAE85-60C9-9D4D-8737-714F4FE0D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95A024-C0CD-7A40-B445-C54C8387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B8320D-A977-504A-B918-2DD4E556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962322-F2A1-4F42-9470-2BE438B0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4498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68047-3710-A44B-A835-67A838124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20AE5C-C7CF-684F-9023-4230EA48E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TT Norms Pro" panose="02000503030000020003" pitchFamily="2" charset="0"/>
              </a:defRPr>
            </a:lvl1pPr>
            <a:lvl2pPr>
              <a:defRPr b="0" i="0">
                <a:latin typeface="TT Norms Pro" panose="02000503030000020003" pitchFamily="2" charset="0"/>
              </a:defRPr>
            </a:lvl2pPr>
            <a:lvl3pPr>
              <a:defRPr b="0" i="0">
                <a:latin typeface="TT Norms Pro" panose="02000503030000020003" pitchFamily="2" charset="0"/>
              </a:defRPr>
            </a:lvl3pPr>
            <a:lvl4pPr>
              <a:defRPr b="0" i="0">
                <a:latin typeface="TT Norms Pro" panose="02000503030000020003" pitchFamily="2" charset="0"/>
              </a:defRPr>
            </a:lvl4pPr>
            <a:lvl5pPr>
              <a:defRPr b="0" i="0">
                <a:latin typeface="TT Norms Pro" panose="02000503030000020003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2E3585-5321-4A49-9408-444BE5B9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0E4CCFD6-E032-574A-A5BE-054F13241618}" type="datetimeFigureOut">
              <a:rPr lang="pt-BR" smtClean="0"/>
              <a:pPr/>
              <a:t>27/02/2026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7C7B5-96FD-7240-AABA-F8F40EFA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E0517C-F9DD-BA48-9110-F0C77DFAB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Pro" panose="02000503030000020003" pitchFamily="2" charset="0"/>
              </a:defRPr>
            </a:lvl1pPr>
          </a:lstStyle>
          <a:p>
            <a:fld id="{F79EEFA8-C608-DD4E-A907-B517BB10565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7983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7770E49-8762-A91D-CBB8-EEEA0A5CC0F4}"/>
              </a:ext>
            </a:extLst>
          </p:cNvPr>
          <p:cNvSpPr/>
          <p:nvPr userDrawn="1"/>
        </p:nvSpPr>
        <p:spPr>
          <a:xfrm>
            <a:off x="0" y="0"/>
            <a:ext cx="12192000" cy="68567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3E1AA6E6-98E8-28AE-283F-AE17F33CE5C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88000"/>
          </a:blip>
          <a:srcRect l="11095" r="1" b="1"/>
          <a:stretch>
            <a:fillRect/>
          </a:stretch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ABDEBAAD-9BE8-4EA9-A627-A3A96A50DD9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t="64785"/>
          <a:stretch>
            <a:fillRect/>
          </a:stretch>
        </p:blipFill>
        <p:spPr>
          <a:xfrm>
            <a:off x="1078067" y="783880"/>
            <a:ext cx="1635636" cy="399754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C6629C86-B13E-6488-73F4-5588BC27C0DF}"/>
              </a:ext>
            </a:extLst>
          </p:cNvPr>
          <p:cNvSpPr txBox="1">
            <a:spLocks/>
          </p:cNvSpPr>
          <p:nvPr userDrawn="1"/>
        </p:nvSpPr>
        <p:spPr>
          <a:xfrm>
            <a:off x="9884166" y="930394"/>
            <a:ext cx="1413053" cy="213393"/>
          </a:xfrm>
          <a:prstGeom prst="rect">
            <a:avLst/>
          </a:prstGeom>
        </p:spPr>
        <p:txBody>
          <a:bodyPr vert="horz" lIns="45717" tIns="22859" rIns="45717" bIns="22859" rtlCol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5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 spc="600" dirty="0">
                <a:solidFill>
                  <a:srgbClr val="E3DBCC"/>
                </a:solidFill>
                <a:latin typeface="Termina Light" panose="00000400000000000000" pitchFamily="50" charset="0"/>
              </a:rPr>
              <a:t>2026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DF2AC499-2600-81DC-75A3-D91849350D59}"/>
              </a:ext>
            </a:extLst>
          </p:cNvPr>
          <p:cNvCxnSpPr>
            <a:cxnSpLocks/>
          </p:cNvCxnSpPr>
          <p:nvPr userDrawn="1"/>
        </p:nvCxnSpPr>
        <p:spPr>
          <a:xfrm>
            <a:off x="1078067" y="5820908"/>
            <a:ext cx="2291086" cy="0"/>
          </a:xfrm>
          <a:prstGeom prst="line">
            <a:avLst/>
          </a:prstGeom>
          <a:ln w="6350">
            <a:solidFill>
              <a:srgbClr val="E3D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22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TT Norms Pro Light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202008A-526B-16DF-538B-62BE9D95359E}"/>
              </a:ext>
            </a:extLst>
          </p:cNvPr>
          <p:cNvCxnSpPr>
            <a:cxnSpLocks/>
          </p:cNvCxnSpPr>
          <p:nvPr userDrawn="1"/>
        </p:nvCxnSpPr>
        <p:spPr>
          <a:xfrm>
            <a:off x="451961" y="637363"/>
            <a:ext cx="0" cy="558327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14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527AC59-C907-5E8F-24D3-AB4B679554BA}"/>
              </a:ext>
            </a:extLst>
          </p:cNvPr>
          <p:cNvSpPr/>
          <p:nvPr userDrawn="1"/>
        </p:nvSpPr>
        <p:spPr>
          <a:xfrm>
            <a:off x="0" y="0"/>
            <a:ext cx="12192000" cy="68567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3E1AA6E6-98E8-28AE-283F-AE17F33CE5C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88000"/>
          </a:blip>
          <a:srcRect l="11095" r="1" b="1"/>
          <a:stretch>
            <a:fillRect/>
          </a:stretch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C4C3479-0A72-0B7F-7381-2BADC9EF8BBF}"/>
              </a:ext>
            </a:extLst>
          </p:cNvPr>
          <p:cNvCxnSpPr>
            <a:cxnSpLocks/>
          </p:cNvCxnSpPr>
          <p:nvPr userDrawn="1"/>
        </p:nvCxnSpPr>
        <p:spPr>
          <a:xfrm flipH="1">
            <a:off x="1318591" y="5654482"/>
            <a:ext cx="1083734" cy="0"/>
          </a:xfrm>
          <a:prstGeom prst="line">
            <a:avLst/>
          </a:prstGeom>
          <a:ln w="3175">
            <a:solidFill>
              <a:srgbClr val="E3D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74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TT Norms Pro Light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29957BC-7677-873E-9D0E-AB9DCC3E63AE}"/>
              </a:ext>
            </a:extLst>
          </p:cNvPr>
          <p:cNvSpPr/>
          <p:nvPr userDrawn="1"/>
        </p:nvSpPr>
        <p:spPr>
          <a:xfrm>
            <a:off x="0" y="0"/>
            <a:ext cx="12192000" cy="68567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3E1AA6E6-98E8-28AE-283F-AE17F33CE5C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88000"/>
          </a:blip>
          <a:srcRect l="11095" r="1" b="1"/>
          <a:stretch>
            <a:fillRect/>
          </a:stretch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0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TT Norms Pro Light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05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TT Norms Pro Light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4BF83B8-7932-A10F-9EBF-99D0FEA71EF2}"/>
              </a:ext>
            </a:extLst>
          </p:cNvPr>
          <p:cNvCxnSpPr>
            <a:cxnSpLocks/>
          </p:cNvCxnSpPr>
          <p:nvPr userDrawn="1"/>
        </p:nvCxnSpPr>
        <p:spPr>
          <a:xfrm flipH="1">
            <a:off x="1318591" y="5654482"/>
            <a:ext cx="1083734" cy="0"/>
          </a:xfrm>
          <a:prstGeom prst="line">
            <a:avLst/>
          </a:prstGeom>
          <a:ln w="3175">
            <a:solidFill>
              <a:srgbClr val="E3D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21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TT Norms Pro Light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T Norms Pro" panose="0200050303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emplo.com.br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4A06A5-783A-8DE9-369B-8641CC9B8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FE98FC0-BF59-DD42-2336-20C8B74863D1}"/>
              </a:ext>
            </a:extLst>
          </p:cNvPr>
          <p:cNvSpPr txBox="1"/>
          <p:nvPr/>
        </p:nvSpPr>
        <p:spPr>
          <a:xfrm>
            <a:off x="972763" y="3943866"/>
            <a:ext cx="5123236" cy="121187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3000"/>
              </a:lnSpc>
            </a:pPr>
            <a:r>
              <a:rPr lang="pt-BR" sz="2000" spc="569" dirty="0">
                <a:solidFill>
                  <a:schemeClr val="bg1"/>
                </a:solidFill>
                <a:latin typeface="Termina Light" panose="00000400000000000000" pitchFamily="50" charset="0"/>
              </a:rPr>
              <a:t>TÍTULO </a:t>
            </a:r>
          </a:p>
          <a:p>
            <a:pPr>
              <a:lnSpc>
                <a:spcPts val="3000"/>
              </a:lnSpc>
            </a:pPr>
            <a:r>
              <a:rPr lang="pt-BR" sz="2000" spc="569" dirty="0">
                <a:solidFill>
                  <a:schemeClr val="bg1"/>
                </a:solidFill>
                <a:latin typeface="Termina Light" panose="00000400000000000000" pitchFamily="50" charset="0"/>
              </a:rPr>
              <a:t>PRINCIPAL DA </a:t>
            </a:r>
            <a:r>
              <a:rPr lang="pt-BR" sz="2000" b="1" spc="569" dirty="0">
                <a:solidFill>
                  <a:schemeClr val="bg1"/>
                </a:solidFill>
                <a:latin typeface="Termina Bold" pitchFamily="2" charset="77"/>
              </a:rPr>
              <a:t>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D4B862-6CD7-E0E1-D8BF-A561BC5AEF85}"/>
              </a:ext>
            </a:extLst>
          </p:cNvPr>
          <p:cNvSpPr txBox="1">
            <a:spLocks/>
          </p:cNvSpPr>
          <p:nvPr/>
        </p:nvSpPr>
        <p:spPr>
          <a:xfrm>
            <a:off x="5528165" y="5694487"/>
            <a:ext cx="5769054" cy="2133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TT Norms Pro" panose="0200050303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TT Norms Pro" panose="0200050303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TT Norms Pro" panose="0200050303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T Norms Pro" panose="0200050303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T Norms Pro" panose="0200050303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BR" sz="1050" b="1" spc="300" dirty="0">
                <a:solidFill>
                  <a:schemeClr val="bg1"/>
                </a:solidFill>
                <a:latin typeface="Termina Light" panose="00000400000000000000" pitchFamily="50" charset="0"/>
              </a:rPr>
              <a:t>SUBTÍTULO DA APRESENTAÇÃO</a:t>
            </a:r>
            <a:endParaRPr lang="pt-BR" sz="1050" b="1" spc="300" dirty="0">
              <a:solidFill>
                <a:srgbClr val="E3DBCC"/>
              </a:solidFill>
              <a:latin typeface="Termina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9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218C6C06-7E83-FE20-2380-83061AB0E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321" y="2556974"/>
            <a:ext cx="2533133" cy="1744051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56C22806-297C-60D4-7CEE-F65BD3D422D2}"/>
              </a:ext>
            </a:extLst>
          </p:cNvPr>
          <p:cNvSpPr txBox="1">
            <a:spLocks/>
          </p:cNvSpPr>
          <p:nvPr/>
        </p:nvSpPr>
        <p:spPr>
          <a:xfrm>
            <a:off x="5729544" y="2457158"/>
            <a:ext cx="3368411" cy="430799"/>
          </a:xfrm>
          <a:prstGeom prst="rect">
            <a:avLst/>
          </a:prstGeom>
        </p:spPr>
        <p:txBody>
          <a:bodyPr vert="horz" lIns="91428" tIns="45714" rIns="91428" bIns="45714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100" spc="300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COMPACTAR IMAGENS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E7FDCD-138F-EBF2-D8ED-5EA3D14B5BDB}"/>
              </a:ext>
            </a:extLst>
          </p:cNvPr>
          <p:cNvSpPr txBox="1"/>
          <p:nvPr/>
        </p:nvSpPr>
        <p:spPr>
          <a:xfrm>
            <a:off x="5729541" y="2860736"/>
            <a:ext cx="2960949" cy="122725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Para garantir que a apresentação não fique muito pesada para envios, clique em:</a:t>
            </a:r>
          </a:p>
          <a:p>
            <a:pPr>
              <a:lnSpc>
                <a:spcPct val="150000"/>
              </a:lnSpc>
            </a:pP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&gt;   Arquivo</a:t>
            </a:r>
          </a:p>
          <a:p>
            <a:pPr>
              <a:lnSpc>
                <a:spcPct val="150000"/>
              </a:lnSpc>
            </a:pP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&gt;   Compactar imagens</a:t>
            </a:r>
          </a:p>
          <a:p>
            <a:pPr>
              <a:lnSpc>
                <a:spcPct val="150000"/>
              </a:lnSpc>
            </a:pP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       +  Qualidade da imagem: Tela (150 </a:t>
            </a:r>
            <a:r>
              <a:rPr lang="pt-BR" sz="900" dirty="0" err="1">
                <a:solidFill>
                  <a:srgbClr val="E3DBCC"/>
                </a:solidFill>
                <a:latin typeface="TT Norms Pro" panose="02000503030000020003" pitchFamily="2" charset="0"/>
              </a:rPr>
              <a:t>ppi</a:t>
            </a: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)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6A5E973-0E66-B4EC-3E2E-335489F5BAA3}"/>
              </a:ext>
            </a:extLst>
          </p:cNvPr>
          <p:cNvSpPr txBox="1">
            <a:spLocks/>
          </p:cNvSpPr>
          <p:nvPr/>
        </p:nvSpPr>
        <p:spPr>
          <a:xfrm>
            <a:off x="1159493" y="926425"/>
            <a:ext cx="8492507" cy="584042"/>
          </a:xfrm>
          <a:prstGeom prst="rect">
            <a:avLst/>
          </a:prstGeom>
        </p:spPr>
        <p:txBody>
          <a:bodyPr vert="horz" lIns="91428" tIns="45714" rIns="91428" bIns="45714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400" spc="569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PRÁTICAS PARA UMA </a:t>
            </a:r>
          </a:p>
          <a:p>
            <a:pPr algn="l">
              <a:lnSpc>
                <a:spcPct val="150000"/>
              </a:lnSpc>
            </a:pPr>
            <a:r>
              <a:rPr lang="pt-BR" sz="1400" spc="569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BOA </a:t>
            </a:r>
            <a:r>
              <a:rPr lang="pt-BR" sz="1400" b="1" spc="569" dirty="0">
                <a:solidFill>
                  <a:srgbClr val="E3DBCC"/>
                </a:solidFill>
                <a:latin typeface="Termina Bold" pitchFamily="2" charset="77"/>
                <a:ea typeface="+mn-ea"/>
                <a:cs typeface="+mn-cs"/>
              </a:rPr>
              <a:t>APRESENTAÇÃO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55745A1-70C5-0BA7-6E23-3FE1106CEF66}"/>
              </a:ext>
            </a:extLst>
          </p:cNvPr>
          <p:cNvSpPr txBox="1">
            <a:spLocks/>
          </p:cNvSpPr>
          <p:nvPr/>
        </p:nvSpPr>
        <p:spPr>
          <a:xfrm>
            <a:off x="1159493" y="4517175"/>
            <a:ext cx="3368411" cy="430799"/>
          </a:xfrm>
          <a:prstGeom prst="rect">
            <a:avLst/>
          </a:prstGeom>
        </p:spPr>
        <p:txBody>
          <a:bodyPr vert="horz" lIns="91428" tIns="45714" rIns="91428" bIns="45714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100" spc="300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APARÊNCIA DOS SLIDES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3E5E337-1AFC-8FE1-AA5E-C613C09E642C}"/>
              </a:ext>
            </a:extLst>
          </p:cNvPr>
          <p:cNvSpPr txBox="1"/>
          <p:nvPr/>
        </p:nvSpPr>
        <p:spPr>
          <a:xfrm>
            <a:off x="1159493" y="4975186"/>
            <a:ext cx="3368411" cy="122725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Tente manter a diagramação, espaços, cores e tamanhos sugeridos nos slides sempre que for possível. Quando forem necessárias adaptações, procure manter uma harmonia visual, para que o slide continue coerente com a apresentação. 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B0D601B5-D5C1-8DFC-3745-D15D15634D63}"/>
              </a:ext>
            </a:extLst>
          </p:cNvPr>
          <p:cNvSpPr txBox="1">
            <a:spLocks/>
          </p:cNvSpPr>
          <p:nvPr/>
        </p:nvSpPr>
        <p:spPr>
          <a:xfrm>
            <a:off x="8756608" y="136847"/>
            <a:ext cx="3223242" cy="353547"/>
          </a:xfrm>
          <a:prstGeom prst="rect">
            <a:avLst/>
          </a:prstGeom>
        </p:spPr>
        <p:txBody>
          <a:bodyPr vert="horz" lIns="91428" tIns="45714" rIns="91428" bIns="45714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pt-BR" sz="1000" dirty="0">
                <a:solidFill>
                  <a:srgbClr val="E3DBCC"/>
                </a:solidFill>
                <a:latin typeface="Termina Light" panose="00000400000000000000" pitchFamily="50" charset="0"/>
              </a:rPr>
              <a:t>!  EXCLUIR ESTE SLIDE  !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486DC9C6-425D-DFAA-24BB-0AFD363108E9}"/>
              </a:ext>
            </a:extLst>
          </p:cNvPr>
          <p:cNvSpPr txBox="1">
            <a:spLocks/>
          </p:cNvSpPr>
          <p:nvPr/>
        </p:nvSpPr>
        <p:spPr>
          <a:xfrm>
            <a:off x="1163200" y="2454038"/>
            <a:ext cx="3368411" cy="430799"/>
          </a:xfrm>
          <a:prstGeom prst="rect">
            <a:avLst/>
          </a:prstGeom>
        </p:spPr>
        <p:txBody>
          <a:bodyPr vert="horz" lIns="91428" tIns="45714" rIns="91428" bIns="45714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100" spc="300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IDENTIDADE VISUAL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3853ECF-6D8C-004A-03EF-CFD5A620969B}"/>
              </a:ext>
            </a:extLst>
          </p:cNvPr>
          <p:cNvSpPr txBox="1"/>
          <p:nvPr/>
        </p:nvSpPr>
        <p:spPr>
          <a:xfrm>
            <a:off x="1163199" y="2860736"/>
            <a:ext cx="3228179" cy="11093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Este material tem o intuito de oferecer uma identidade orientada para apresentações da Even, mantendo o padrão das comunicações da empresa e contribuindo para criar uma marca forte e reconhecida.  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8334B43-E61D-41D1-7F62-7874FF5F6D3D}"/>
              </a:ext>
            </a:extLst>
          </p:cNvPr>
          <p:cNvSpPr txBox="1">
            <a:spLocks/>
          </p:cNvSpPr>
          <p:nvPr/>
        </p:nvSpPr>
        <p:spPr>
          <a:xfrm>
            <a:off x="5729544" y="4514055"/>
            <a:ext cx="3368411" cy="430799"/>
          </a:xfrm>
          <a:prstGeom prst="rect">
            <a:avLst/>
          </a:prstGeom>
        </p:spPr>
        <p:txBody>
          <a:bodyPr vert="horz" lIns="91428" tIns="45714" rIns="91428" bIns="45714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100" spc="300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ANIMAÇÃO DOS SLIDES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0115547-793A-A287-DEC3-185274424FD5}"/>
              </a:ext>
            </a:extLst>
          </p:cNvPr>
          <p:cNvSpPr txBox="1"/>
          <p:nvPr/>
        </p:nvSpPr>
        <p:spPr>
          <a:xfrm>
            <a:off x="5729542" y="4975186"/>
            <a:ext cx="3368411" cy="122725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pt-BR" sz="900" dirty="0">
                <a:solidFill>
                  <a:srgbClr val="E3DBCC"/>
                </a:solidFill>
                <a:latin typeface="TT Norms Pro" panose="02000503030000020003" pitchFamily="2" charset="0"/>
              </a:rPr>
              <a:t>Para uma apresentação mais direta e concisa, evite o excesso de animações e transições. Caso seja necessário incluir informações animadas nos slides, priorize o efeito “esmaecer”.</a:t>
            </a:r>
          </a:p>
        </p:txBody>
      </p:sp>
    </p:spTree>
    <p:extLst>
      <p:ext uri="{BB962C8B-B14F-4D97-AF65-F5344CB8AC3E}">
        <p14:creationId xmlns:p14="http://schemas.microsoft.com/office/powerpoint/2010/main" val="81738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C0E41EA-F5DC-E605-BC9D-94A4E3D3E3C5}"/>
              </a:ext>
            </a:extLst>
          </p:cNvPr>
          <p:cNvSpPr txBox="1">
            <a:spLocks/>
          </p:cNvSpPr>
          <p:nvPr/>
        </p:nvSpPr>
        <p:spPr>
          <a:xfrm>
            <a:off x="2809896" y="1750567"/>
            <a:ext cx="499124" cy="3292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2_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3_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4_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5_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6_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7_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8_</a:t>
            </a:r>
            <a:endParaRPr lang="pt-BR" sz="1200" dirty="0">
              <a:solidFill>
                <a:srgbClr val="E3DBCC"/>
              </a:solidFill>
              <a:latin typeface="Termina Light" panose="00000400000000000000" pitchFamily="50" charset="0"/>
            </a:endParaRP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41966FE-E33F-1D68-CB28-FAE801251C12}"/>
              </a:ext>
            </a:extLst>
          </p:cNvPr>
          <p:cNvSpPr txBox="1">
            <a:spLocks/>
          </p:cNvSpPr>
          <p:nvPr/>
        </p:nvSpPr>
        <p:spPr>
          <a:xfrm>
            <a:off x="3299081" y="2222401"/>
            <a:ext cx="4361831" cy="2860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0C326AF-13B7-52CF-83A3-EF29B55F8DCD}"/>
              </a:ext>
            </a:extLst>
          </p:cNvPr>
          <p:cNvCxnSpPr>
            <a:cxnSpLocks/>
          </p:cNvCxnSpPr>
          <p:nvPr/>
        </p:nvCxnSpPr>
        <p:spPr>
          <a:xfrm>
            <a:off x="2883837" y="5823616"/>
            <a:ext cx="2291086" cy="0"/>
          </a:xfrm>
          <a:prstGeom prst="line">
            <a:avLst/>
          </a:prstGeom>
          <a:ln w="6350">
            <a:solidFill>
              <a:srgbClr val="E3D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1">
            <a:extLst>
              <a:ext uri="{FF2B5EF4-FFF2-40B4-BE49-F238E27FC236}">
                <a16:creationId xmlns:a16="http://schemas.microsoft.com/office/drawing/2014/main" id="{78A522F8-D5DE-6613-FFCD-0AC69B1A52BC}"/>
              </a:ext>
            </a:extLst>
          </p:cNvPr>
          <p:cNvSpPr txBox="1">
            <a:spLocks/>
          </p:cNvSpPr>
          <p:nvPr/>
        </p:nvSpPr>
        <p:spPr>
          <a:xfrm>
            <a:off x="2809896" y="667281"/>
            <a:ext cx="2005936" cy="100774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T Norms Pro Light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pt-BR" sz="2400" spc="569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ÍNDICE</a:t>
            </a:r>
          </a:p>
        </p:txBody>
      </p:sp>
    </p:spTree>
    <p:extLst>
      <p:ext uri="{BB962C8B-B14F-4D97-AF65-F5344CB8AC3E}">
        <p14:creationId xmlns:p14="http://schemas.microsoft.com/office/powerpoint/2010/main" val="261290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3EA01EFC-D002-C088-DC3C-F59822CF1CF4}"/>
              </a:ext>
            </a:extLst>
          </p:cNvPr>
          <p:cNvSpPr txBox="1">
            <a:spLocks/>
          </p:cNvSpPr>
          <p:nvPr/>
        </p:nvSpPr>
        <p:spPr>
          <a:xfrm>
            <a:off x="2809896" y="1750567"/>
            <a:ext cx="499124" cy="3292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2_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3_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4_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5_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6_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7_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8_</a:t>
            </a:r>
            <a:endParaRPr lang="pt-BR" sz="1200" dirty="0">
              <a:solidFill>
                <a:srgbClr val="E3DBCC"/>
              </a:solidFill>
              <a:latin typeface="Termina Light" panose="00000400000000000000" pitchFamily="50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CBBDD857-1DB1-C7E9-6BC0-A5E16B25C80C}"/>
              </a:ext>
            </a:extLst>
          </p:cNvPr>
          <p:cNvSpPr txBox="1">
            <a:spLocks/>
          </p:cNvSpPr>
          <p:nvPr/>
        </p:nvSpPr>
        <p:spPr>
          <a:xfrm>
            <a:off x="3299081" y="2222401"/>
            <a:ext cx="4361831" cy="2860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E762E90-3197-6798-68EA-2A40769AE344}"/>
              </a:ext>
            </a:extLst>
          </p:cNvPr>
          <p:cNvCxnSpPr>
            <a:cxnSpLocks/>
          </p:cNvCxnSpPr>
          <p:nvPr/>
        </p:nvCxnSpPr>
        <p:spPr>
          <a:xfrm>
            <a:off x="2883837" y="5823616"/>
            <a:ext cx="2291086" cy="0"/>
          </a:xfrm>
          <a:prstGeom prst="line">
            <a:avLst/>
          </a:prstGeom>
          <a:ln w="6350">
            <a:solidFill>
              <a:srgbClr val="E3D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>
            <a:extLst>
              <a:ext uri="{FF2B5EF4-FFF2-40B4-BE49-F238E27FC236}">
                <a16:creationId xmlns:a16="http://schemas.microsoft.com/office/drawing/2014/main" id="{7BA2D1AD-C683-F873-D73C-7276048C2F6D}"/>
              </a:ext>
            </a:extLst>
          </p:cNvPr>
          <p:cNvSpPr txBox="1">
            <a:spLocks/>
          </p:cNvSpPr>
          <p:nvPr/>
        </p:nvSpPr>
        <p:spPr>
          <a:xfrm>
            <a:off x="2809896" y="667281"/>
            <a:ext cx="2005936" cy="100774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T Norms Pro Light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pt-BR" sz="2400" spc="569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ÍNDICE</a:t>
            </a:r>
          </a:p>
        </p:txBody>
      </p:sp>
    </p:spTree>
    <p:extLst>
      <p:ext uri="{BB962C8B-B14F-4D97-AF65-F5344CB8AC3E}">
        <p14:creationId xmlns:p14="http://schemas.microsoft.com/office/powerpoint/2010/main" val="390733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50B92-F2DC-9E21-4A36-A336E5CA9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15FB8153-44E2-C16C-199F-B26ECE0EE906}"/>
              </a:ext>
            </a:extLst>
          </p:cNvPr>
          <p:cNvSpPr txBox="1">
            <a:spLocks/>
          </p:cNvSpPr>
          <p:nvPr/>
        </p:nvSpPr>
        <p:spPr>
          <a:xfrm>
            <a:off x="1965070" y="667281"/>
            <a:ext cx="2005936" cy="100774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T Norms Pro Light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pt-BR" sz="2400" spc="569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ÍNDICE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DC3CB807-DDF5-A2F9-D0F3-3577EDD79EF2}"/>
              </a:ext>
            </a:extLst>
          </p:cNvPr>
          <p:cNvSpPr txBox="1">
            <a:spLocks/>
          </p:cNvSpPr>
          <p:nvPr/>
        </p:nvSpPr>
        <p:spPr>
          <a:xfrm>
            <a:off x="1965070" y="1750567"/>
            <a:ext cx="499124" cy="3292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2_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3_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4_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5_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6_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7_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8_</a:t>
            </a:r>
            <a:endParaRPr lang="pt-BR" sz="1200" dirty="0">
              <a:solidFill>
                <a:srgbClr val="E3DBCC"/>
              </a:solidFill>
              <a:latin typeface="Termina Light" panose="00000400000000000000" pitchFamily="50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3CBAB2B4-15B0-EE34-A250-63AB7BD35D3E}"/>
              </a:ext>
            </a:extLst>
          </p:cNvPr>
          <p:cNvSpPr txBox="1">
            <a:spLocks/>
          </p:cNvSpPr>
          <p:nvPr/>
        </p:nvSpPr>
        <p:spPr>
          <a:xfrm>
            <a:off x="2454255" y="2222401"/>
            <a:ext cx="4361831" cy="2860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5C10F44-C0DF-1848-E75A-5771D7C27088}"/>
              </a:ext>
            </a:extLst>
          </p:cNvPr>
          <p:cNvCxnSpPr>
            <a:cxnSpLocks/>
          </p:cNvCxnSpPr>
          <p:nvPr/>
        </p:nvCxnSpPr>
        <p:spPr>
          <a:xfrm>
            <a:off x="2039011" y="5823616"/>
            <a:ext cx="2291086" cy="0"/>
          </a:xfrm>
          <a:prstGeom prst="line">
            <a:avLst/>
          </a:prstGeom>
          <a:ln w="6350">
            <a:solidFill>
              <a:srgbClr val="E3D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id="{D4AA9AD3-0AC7-965A-60EA-C2C3BFECC675}"/>
              </a:ext>
            </a:extLst>
          </p:cNvPr>
          <p:cNvSpPr txBox="1">
            <a:spLocks/>
          </p:cNvSpPr>
          <p:nvPr/>
        </p:nvSpPr>
        <p:spPr>
          <a:xfrm>
            <a:off x="6579411" y="1750567"/>
            <a:ext cx="499124" cy="3292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9_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10_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11_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12_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13_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14_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15_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16_</a:t>
            </a:r>
            <a:endParaRPr lang="pt-BR" sz="1200" dirty="0">
              <a:solidFill>
                <a:srgbClr val="E3DBCC"/>
              </a:solidFill>
              <a:latin typeface="Termina Light" panose="00000400000000000000" pitchFamily="50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926CBCCE-CFC3-7D5E-3FF5-00619BEF509A}"/>
              </a:ext>
            </a:extLst>
          </p:cNvPr>
          <p:cNvSpPr txBox="1">
            <a:spLocks/>
          </p:cNvSpPr>
          <p:nvPr/>
        </p:nvSpPr>
        <p:spPr>
          <a:xfrm>
            <a:off x="7068596" y="2222401"/>
            <a:ext cx="4361831" cy="2860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</p:txBody>
      </p:sp>
    </p:spTree>
    <p:extLst>
      <p:ext uri="{BB962C8B-B14F-4D97-AF65-F5344CB8AC3E}">
        <p14:creationId xmlns:p14="http://schemas.microsoft.com/office/powerpoint/2010/main" val="63026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688697F-93C5-7AF5-00CF-9A5BD4856C19}"/>
              </a:ext>
            </a:extLst>
          </p:cNvPr>
          <p:cNvCxnSpPr>
            <a:cxnSpLocks/>
          </p:cNvCxnSpPr>
          <p:nvPr/>
        </p:nvCxnSpPr>
        <p:spPr>
          <a:xfrm>
            <a:off x="2039011" y="5823616"/>
            <a:ext cx="2291086" cy="0"/>
          </a:xfrm>
          <a:prstGeom prst="line">
            <a:avLst/>
          </a:prstGeom>
          <a:ln w="6350">
            <a:solidFill>
              <a:srgbClr val="E3DB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ítulo 2">
            <a:extLst>
              <a:ext uri="{FF2B5EF4-FFF2-40B4-BE49-F238E27FC236}">
                <a16:creationId xmlns:a16="http://schemas.microsoft.com/office/drawing/2014/main" id="{95F54447-1012-5937-0AC0-6853FAAF3816}"/>
              </a:ext>
            </a:extLst>
          </p:cNvPr>
          <p:cNvSpPr txBox="1">
            <a:spLocks/>
          </p:cNvSpPr>
          <p:nvPr/>
        </p:nvSpPr>
        <p:spPr>
          <a:xfrm>
            <a:off x="7068596" y="2222401"/>
            <a:ext cx="4361831" cy="2860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63D3E18-AB0A-5941-B3BB-1AE62FD4DDC1}"/>
              </a:ext>
            </a:extLst>
          </p:cNvPr>
          <p:cNvSpPr txBox="1">
            <a:spLocks/>
          </p:cNvSpPr>
          <p:nvPr/>
        </p:nvSpPr>
        <p:spPr>
          <a:xfrm>
            <a:off x="1965070" y="667281"/>
            <a:ext cx="2005936" cy="100774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TT Norms Pro Light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pt-BR" sz="2400" spc="569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ÍNDICE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522CF4E7-891E-2E66-3209-DEC6D278BD3F}"/>
              </a:ext>
            </a:extLst>
          </p:cNvPr>
          <p:cNvSpPr txBox="1">
            <a:spLocks/>
          </p:cNvSpPr>
          <p:nvPr/>
        </p:nvSpPr>
        <p:spPr>
          <a:xfrm>
            <a:off x="1965070" y="1750567"/>
            <a:ext cx="499124" cy="3292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2_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3_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4_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5_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6_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7_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8_</a:t>
            </a:r>
            <a:endParaRPr lang="pt-BR" sz="1200" dirty="0">
              <a:solidFill>
                <a:srgbClr val="E3DBCC"/>
              </a:solidFill>
              <a:latin typeface="Termina Light" panose="00000400000000000000" pitchFamily="50" charset="0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6979A44A-EAFC-03A0-A1DD-B2E83B73D372}"/>
              </a:ext>
            </a:extLst>
          </p:cNvPr>
          <p:cNvSpPr txBox="1">
            <a:spLocks/>
          </p:cNvSpPr>
          <p:nvPr/>
        </p:nvSpPr>
        <p:spPr>
          <a:xfrm>
            <a:off x="2454255" y="2222401"/>
            <a:ext cx="4361831" cy="2860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  <a:p>
            <a:pPr algn="l">
              <a:lnSpc>
                <a:spcPct val="100000"/>
              </a:lnSpc>
            </a:pPr>
            <a:r>
              <a:rPr lang="pt-BR" sz="1600" dirty="0">
                <a:solidFill>
                  <a:srgbClr val="E3DBCC"/>
                </a:solidFill>
                <a:latin typeface="TT Norms Pro Light" panose="02000503020000020003" pitchFamily="2" charset="0"/>
              </a:rPr>
              <a:t>Assunto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3EAAD7B7-6C68-9215-464C-13EF7DD7CC8A}"/>
              </a:ext>
            </a:extLst>
          </p:cNvPr>
          <p:cNvSpPr txBox="1">
            <a:spLocks/>
          </p:cNvSpPr>
          <p:nvPr/>
        </p:nvSpPr>
        <p:spPr>
          <a:xfrm>
            <a:off x="6579411" y="1750567"/>
            <a:ext cx="499124" cy="3292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9_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10_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11_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12_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13_ 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14_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15_</a:t>
            </a:r>
          </a:p>
          <a:p>
            <a:pPr algn="l">
              <a:lnSpc>
                <a:spcPct val="150000"/>
              </a:lnSpc>
            </a:pPr>
            <a:r>
              <a:rPr lang="pt-BR" sz="1100" dirty="0">
                <a:solidFill>
                  <a:srgbClr val="E3DBCC"/>
                </a:solidFill>
                <a:latin typeface="Termina Light" panose="00000400000000000000" pitchFamily="50" charset="0"/>
              </a:rPr>
              <a:t>16_</a:t>
            </a:r>
            <a:endParaRPr lang="pt-BR" sz="1200" dirty="0">
              <a:solidFill>
                <a:srgbClr val="E3DBCC"/>
              </a:solidFill>
              <a:latin typeface="Termina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7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E8F5719-7177-87F1-2F3B-68890DC67838}"/>
              </a:ext>
            </a:extLst>
          </p:cNvPr>
          <p:cNvSpPr txBox="1"/>
          <p:nvPr/>
        </p:nvSpPr>
        <p:spPr>
          <a:xfrm>
            <a:off x="1209830" y="4192667"/>
            <a:ext cx="5123236" cy="8748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pt-BR" spc="569" dirty="0">
                <a:solidFill>
                  <a:srgbClr val="E3DBCB"/>
                </a:solidFill>
                <a:latin typeface="Termina Light" panose="00000400000000000000" pitchFamily="50" charset="0"/>
              </a:rPr>
              <a:t>TÍTULO DO SLIDE</a:t>
            </a:r>
          </a:p>
          <a:p>
            <a:pPr>
              <a:lnSpc>
                <a:spcPct val="150000"/>
              </a:lnSpc>
            </a:pPr>
            <a:r>
              <a:rPr lang="pt-BR" b="1" spc="569" dirty="0">
                <a:solidFill>
                  <a:srgbClr val="E3DBCB"/>
                </a:solidFill>
                <a:latin typeface="Termina Bold" pitchFamily="2" charset="77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21134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86AD37-7D1A-DA34-0866-290FA9431319}"/>
              </a:ext>
            </a:extLst>
          </p:cNvPr>
          <p:cNvSpPr txBox="1"/>
          <p:nvPr/>
        </p:nvSpPr>
        <p:spPr>
          <a:xfrm>
            <a:off x="1209830" y="4192667"/>
            <a:ext cx="5123236" cy="8748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pt-BR" spc="569" dirty="0">
                <a:solidFill>
                  <a:srgbClr val="E3DBCB"/>
                </a:solidFill>
                <a:latin typeface="Termina Light" panose="00000400000000000000" pitchFamily="50" charset="0"/>
              </a:rPr>
              <a:t>TÍTULO DO SLIDE</a:t>
            </a:r>
          </a:p>
          <a:p>
            <a:pPr>
              <a:lnSpc>
                <a:spcPct val="150000"/>
              </a:lnSpc>
            </a:pPr>
            <a:r>
              <a:rPr lang="pt-BR" b="1" spc="569" dirty="0">
                <a:solidFill>
                  <a:srgbClr val="E3DBCB"/>
                </a:solidFill>
                <a:latin typeface="Termina Bold" pitchFamily="2" charset="77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227816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A7B032-083C-1C4E-7589-A445AA4BC94A}"/>
              </a:ext>
            </a:extLst>
          </p:cNvPr>
          <p:cNvSpPr txBox="1"/>
          <p:nvPr/>
        </p:nvSpPr>
        <p:spPr>
          <a:xfrm>
            <a:off x="1804658" y="2890391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C0BF967-9CE8-F4F2-2D85-B5402CDAACAE}"/>
              </a:ext>
            </a:extLst>
          </p:cNvPr>
          <p:cNvSpPr txBox="1"/>
          <p:nvPr/>
        </p:nvSpPr>
        <p:spPr>
          <a:xfrm>
            <a:off x="1767549" y="4316603"/>
            <a:ext cx="3109252" cy="10115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  <a:buSzPct val="50000"/>
            </a:pPr>
            <a:r>
              <a:rPr lang="pt-BR" sz="1000" dirty="0" err="1">
                <a:latin typeface="TT Norms Pro" panose="02000503030000020003" pitchFamily="2" charset="0"/>
              </a:rPr>
              <a:t>Lorem</a:t>
            </a:r>
            <a:r>
              <a:rPr lang="pt-BR" sz="1000" dirty="0">
                <a:latin typeface="TT Norms Pro" panose="02000503030000020003" pitchFamily="2" charset="0"/>
              </a:rPr>
              <a:t> ipsum </a:t>
            </a:r>
            <a:r>
              <a:rPr lang="pt-BR" sz="1000" dirty="0" err="1">
                <a:latin typeface="TT Norms Pro" panose="02000503030000020003" pitchFamily="2" charset="0"/>
              </a:rPr>
              <a:t>dolor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sit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amet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consectetur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adipiscing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elit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sed</a:t>
            </a:r>
            <a:r>
              <a:rPr lang="pt-BR" sz="1000" dirty="0">
                <a:latin typeface="TT Norms Pro" panose="02000503030000020003" pitchFamily="2" charset="0"/>
              </a:rPr>
              <a:t> do </a:t>
            </a:r>
            <a:r>
              <a:rPr lang="pt-BR" sz="1000" dirty="0" err="1">
                <a:latin typeface="TT Norms Pro" panose="02000503030000020003" pitchFamily="2" charset="0"/>
              </a:rPr>
              <a:t>eiusmod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tempor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incididunt</a:t>
            </a:r>
            <a:r>
              <a:rPr lang="pt-BR" sz="1000" dirty="0">
                <a:latin typeface="TT Norms Pro" panose="02000503030000020003" pitchFamily="2" charset="0"/>
              </a:rPr>
              <a:t> ut labore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aliqua</a:t>
            </a:r>
            <a:r>
              <a:rPr lang="pt-BR" sz="1000" dirty="0">
                <a:latin typeface="TT Norms Pro" panose="02000503030000020003" pitchFamily="2" charset="0"/>
              </a:rPr>
              <a:t>. Ut </a:t>
            </a:r>
            <a:r>
              <a:rPr lang="pt-BR" sz="1000" dirty="0" err="1">
                <a:latin typeface="TT Norms Pro" panose="02000503030000020003" pitchFamily="2" charset="0"/>
              </a:rPr>
              <a:t>enim</a:t>
            </a:r>
            <a:r>
              <a:rPr lang="pt-BR" sz="1000" dirty="0">
                <a:latin typeface="TT Norms Pro" panose="02000503030000020003" pitchFamily="2" charset="0"/>
              </a:rPr>
              <a:t> ad </a:t>
            </a:r>
            <a:r>
              <a:rPr lang="pt-BR" sz="1000" dirty="0" err="1">
                <a:latin typeface="TT Norms Pro" panose="02000503030000020003" pitchFamily="2" charset="0"/>
              </a:rPr>
              <a:t>minim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veniam</a:t>
            </a:r>
            <a:r>
              <a:rPr lang="pt-BR" sz="1000" dirty="0">
                <a:latin typeface="TT Norms Pro" panose="02000503030000020003" pitchFamily="2" charset="0"/>
              </a:rPr>
              <a:t>, quis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</a:p>
        </p:txBody>
      </p:sp>
      <p:pic>
        <p:nvPicPr>
          <p:cNvPr id="4" name="Imagem 3" descr="Cidade com prédios altos ao fundo&#10;&#10;O conteúdo gerado por IA pode estar incorreto.">
            <a:extLst>
              <a:ext uri="{FF2B5EF4-FFF2-40B4-BE49-F238E27FC236}">
                <a16:creationId xmlns:a16="http://schemas.microsoft.com/office/drawing/2014/main" id="{19568211-2630-AB15-11A0-002B2E7C44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l="9601" t="294" r="1049" b="845"/>
          <a:stretch>
            <a:fillRect/>
          </a:stretch>
        </p:blipFill>
        <p:spPr>
          <a:xfrm>
            <a:off x="7525141" y="637363"/>
            <a:ext cx="4024955" cy="5583274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05C8426-4F39-3C9B-5CED-E6D9FDF1E65C}"/>
              </a:ext>
            </a:extLst>
          </p:cNvPr>
          <p:cNvSpPr txBox="1">
            <a:spLocks/>
          </p:cNvSpPr>
          <p:nvPr/>
        </p:nvSpPr>
        <p:spPr>
          <a:xfrm>
            <a:off x="8542589" y="5910850"/>
            <a:ext cx="2767732" cy="16387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pt-BR" sz="800" dirty="0">
                <a:solidFill>
                  <a:schemeClr val="bg1"/>
                </a:solidFill>
                <a:latin typeface="TT Norms Pro" panose="02000503030000020003" pitchFamily="2" charset="0"/>
                <a:ea typeface="+mj-ea"/>
                <a:cs typeface="+mj-cs"/>
              </a:rPr>
              <a:t>Legenda da imagem</a:t>
            </a:r>
          </a:p>
        </p:txBody>
      </p:sp>
      <p:sp>
        <p:nvSpPr>
          <p:cNvPr id="6" name="CaixaDeTexto 5">
            <a:hlinkClick r:id="rId3"/>
            <a:extLst>
              <a:ext uri="{FF2B5EF4-FFF2-40B4-BE49-F238E27FC236}">
                <a16:creationId xmlns:a16="http://schemas.microsoft.com/office/drawing/2014/main" id="{F74EA278-B619-398A-46C9-CBACCB9BAA5B}"/>
              </a:ext>
            </a:extLst>
          </p:cNvPr>
          <p:cNvSpPr txBox="1"/>
          <p:nvPr/>
        </p:nvSpPr>
        <p:spPr>
          <a:xfrm>
            <a:off x="1767549" y="6074727"/>
            <a:ext cx="5003388" cy="20005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T Norms Pro Light" panose="02000503020000020003" pitchFamily="2" charset="0"/>
              </a:rPr>
              <a:t>Fonte: Google Maps; Dados colhidos em 12/Março (exemplo de legenda de dados)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0364134-011F-B4EE-1CF2-7715434B946B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anose="00000400000000000000" pitchFamily="50" charset="0"/>
              </a:rPr>
              <a:t>ÍNDICE - ASSUNTO</a:t>
            </a:r>
          </a:p>
        </p:txBody>
      </p:sp>
    </p:spTree>
    <p:extLst>
      <p:ext uri="{BB962C8B-B14F-4D97-AF65-F5344CB8AC3E}">
        <p14:creationId xmlns:p14="http://schemas.microsoft.com/office/powerpoint/2010/main" val="39321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8667D-7040-2DB1-5743-8352DE9C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03F67DD-2CA3-2B73-D738-DFB2D5E2921E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3AEC75-66F0-242A-289E-80350FF9B7DE}"/>
              </a:ext>
            </a:extLst>
          </p:cNvPr>
          <p:cNvSpPr txBox="1"/>
          <p:nvPr/>
        </p:nvSpPr>
        <p:spPr>
          <a:xfrm>
            <a:off x="1869148" y="3807539"/>
            <a:ext cx="3673691" cy="101153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  <a:buSzPct val="50000"/>
            </a:pPr>
            <a:r>
              <a:rPr lang="pt-BR" sz="1000" dirty="0" err="1">
                <a:latin typeface="TT Norms Pro" panose="02000503030000020003" pitchFamily="2" charset="0"/>
              </a:rPr>
              <a:t>Lorem</a:t>
            </a:r>
            <a:r>
              <a:rPr lang="pt-BR" sz="1000" dirty="0">
                <a:latin typeface="TT Norms Pro" panose="02000503030000020003" pitchFamily="2" charset="0"/>
              </a:rPr>
              <a:t> ipsum </a:t>
            </a:r>
            <a:r>
              <a:rPr lang="pt-BR" sz="1000" dirty="0" err="1">
                <a:latin typeface="TT Norms Pro" panose="02000503030000020003" pitchFamily="2" charset="0"/>
              </a:rPr>
              <a:t>dolor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sit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amet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consectetur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adipiscing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elit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sed</a:t>
            </a:r>
            <a:r>
              <a:rPr lang="pt-BR" sz="1000" dirty="0">
                <a:latin typeface="TT Norms Pro" panose="02000503030000020003" pitchFamily="2" charset="0"/>
              </a:rPr>
              <a:t> do </a:t>
            </a:r>
            <a:r>
              <a:rPr lang="pt-BR" sz="1000" dirty="0" err="1">
                <a:latin typeface="TT Norms Pro" panose="02000503030000020003" pitchFamily="2" charset="0"/>
              </a:rPr>
              <a:t>eiusmod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tempor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incididunt</a:t>
            </a:r>
            <a:r>
              <a:rPr lang="pt-BR" sz="1000" dirty="0">
                <a:latin typeface="TT Norms Pro" panose="02000503030000020003" pitchFamily="2" charset="0"/>
              </a:rPr>
              <a:t> ut labore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aliqua</a:t>
            </a:r>
            <a:r>
              <a:rPr lang="pt-BR" sz="1000" dirty="0">
                <a:latin typeface="TT Norms Pro" panose="02000503030000020003" pitchFamily="2" charset="0"/>
              </a:rPr>
              <a:t>. Ut </a:t>
            </a:r>
            <a:r>
              <a:rPr lang="pt-BR" sz="1000" dirty="0" err="1">
                <a:latin typeface="TT Norms Pro" panose="02000503030000020003" pitchFamily="2" charset="0"/>
              </a:rPr>
              <a:t>enim</a:t>
            </a:r>
            <a:r>
              <a:rPr lang="pt-BR" sz="1000" dirty="0">
                <a:latin typeface="TT Norms Pro" panose="02000503030000020003" pitchFamily="2" charset="0"/>
              </a:rPr>
              <a:t> ad </a:t>
            </a:r>
            <a:r>
              <a:rPr lang="pt-BR" sz="1000" dirty="0" err="1">
                <a:latin typeface="TT Norms Pro" panose="02000503030000020003" pitchFamily="2" charset="0"/>
              </a:rPr>
              <a:t>minim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veniam</a:t>
            </a:r>
            <a:r>
              <a:rPr lang="pt-BR" sz="1000" dirty="0">
                <a:latin typeface="TT Norms Pro" panose="02000503030000020003" pitchFamily="2" charset="0"/>
              </a:rPr>
              <a:t>, quis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Lorem</a:t>
            </a:r>
            <a:r>
              <a:rPr lang="pt-BR" sz="1000" dirty="0">
                <a:latin typeface="TT Norms Pro" panose="02000503030000020003" pitchFamily="2" charset="0"/>
              </a:rPr>
              <a:t> ipsum </a:t>
            </a:r>
            <a:r>
              <a:rPr lang="pt-BR" sz="1000" dirty="0" err="1">
                <a:latin typeface="TT Norms Pro" panose="02000503030000020003" pitchFamily="2" charset="0"/>
              </a:rPr>
              <a:t>dolor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sit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amet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consectetur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adipiscing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elit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sed</a:t>
            </a:r>
            <a:r>
              <a:rPr lang="pt-BR" sz="1000" dirty="0">
                <a:latin typeface="TT Norms Pro" panose="02000503030000020003" pitchFamily="2" charset="0"/>
              </a:rPr>
              <a:t> do </a:t>
            </a:r>
            <a:r>
              <a:rPr lang="pt-BR" sz="1000" dirty="0" err="1">
                <a:latin typeface="TT Norms Pro" panose="02000503030000020003" pitchFamily="2" charset="0"/>
              </a:rPr>
              <a:t>eiusmod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tempor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incididunt</a:t>
            </a:r>
            <a:r>
              <a:rPr lang="pt-BR" sz="1000" dirty="0">
                <a:latin typeface="TT Norms Pro" panose="02000503030000020003" pitchFamily="2" charset="0"/>
              </a:rPr>
              <a:t> ut labore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aliqua</a:t>
            </a:r>
            <a:r>
              <a:rPr lang="pt-BR" sz="1000" dirty="0">
                <a:latin typeface="TT Norms Pro" panose="02000503030000020003" pitchFamily="2" charset="0"/>
              </a:rPr>
              <a:t>. Ut </a:t>
            </a:r>
            <a:r>
              <a:rPr lang="pt-BR" sz="1000" dirty="0" err="1">
                <a:latin typeface="TT Norms Pro" panose="02000503030000020003" pitchFamily="2" charset="0"/>
              </a:rPr>
              <a:t>enim</a:t>
            </a:r>
            <a:r>
              <a:rPr lang="pt-BR" sz="1000" dirty="0">
                <a:latin typeface="TT Norms Pro" panose="02000503030000020003" pitchFamily="2" charset="0"/>
              </a:rPr>
              <a:t> ad </a:t>
            </a:r>
            <a:r>
              <a:rPr lang="pt-BR" sz="1000" dirty="0" err="1">
                <a:latin typeface="TT Norms Pro" panose="02000503030000020003" pitchFamily="2" charset="0"/>
              </a:rPr>
              <a:t>minim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veniam</a:t>
            </a:r>
            <a:r>
              <a:rPr lang="pt-BR" sz="1000" dirty="0">
                <a:latin typeface="TT Norms Pro" panose="02000503030000020003" pitchFamily="2" charset="0"/>
              </a:rPr>
              <a:t>, quis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32A1ACCE-DFFA-D958-D0AD-9D3F6AE4A827}"/>
              </a:ext>
            </a:extLst>
          </p:cNvPr>
          <p:cNvCxnSpPr>
            <a:cxnSpLocks/>
          </p:cNvCxnSpPr>
          <p:nvPr/>
        </p:nvCxnSpPr>
        <p:spPr>
          <a:xfrm>
            <a:off x="6282784" y="3551897"/>
            <a:ext cx="0" cy="126717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3449144-10A7-79F1-D2EC-80FEA6710160}"/>
              </a:ext>
            </a:extLst>
          </p:cNvPr>
          <p:cNvSpPr txBox="1"/>
          <p:nvPr/>
        </p:nvSpPr>
        <p:spPr>
          <a:xfrm>
            <a:off x="7052228" y="4077928"/>
            <a:ext cx="3673691" cy="101153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  <a:buSzPct val="50000"/>
            </a:pPr>
            <a:r>
              <a:rPr lang="pt-BR" sz="1000" dirty="0" err="1">
                <a:latin typeface="TT Norms Pro" panose="02000503030000020003" pitchFamily="2" charset="0"/>
              </a:rPr>
              <a:t>Lorem</a:t>
            </a:r>
            <a:r>
              <a:rPr lang="pt-BR" sz="1000" dirty="0">
                <a:latin typeface="TT Norms Pro" panose="02000503030000020003" pitchFamily="2" charset="0"/>
              </a:rPr>
              <a:t> ipsum </a:t>
            </a:r>
            <a:r>
              <a:rPr lang="pt-BR" sz="1000" dirty="0" err="1">
                <a:latin typeface="TT Norms Pro" panose="02000503030000020003" pitchFamily="2" charset="0"/>
              </a:rPr>
              <a:t>dolor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sit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amet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consectetur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adipiscing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elit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sed</a:t>
            </a:r>
            <a:r>
              <a:rPr lang="pt-BR" sz="1000" dirty="0">
                <a:latin typeface="TT Norms Pro" panose="02000503030000020003" pitchFamily="2" charset="0"/>
              </a:rPr>
              <a:t> do </a:t>
            </a:r>
            <a:r>
              <a:rPr lang="pt-BR" sz="1000" dirty="0" err="1">
                <a:latin typeface="TT Norms Pro" panose="02000503030000020003" pitchFamily="2" charset="0"/>
              </a:rPr>
              <a:t>eiusmod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tempor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incididunt</a:t>
            </a:r>
            <a:r>
              <a:rPr lang="pt-BR" sz="1000" dirty="0">
                <a:latin typeface="TT Norms Pro" panose="02000503030000020003" pitchFamily="2" charset="0"/>
              </a:rPr>
              <a:t> ut labore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aliqua</a:t>
            </a:r>
            <a:r>
              <a:rPr lang="pt-BR" sz="1000" dirty="0">
                <a:latin typeface="TT Norms Pro" panose="02000503030000020003" pitchFamily="2" charset="0"/>
              </a:rPr>
              <a:t>. Ut </a:t>
            </a:r>
            <a:r>
              <a:rPr lang="pt-BR" sz="1000" dirty="0" err="1">
                <a:latin typeface="TT Norms Pro" panose="02000503030000020003" pitchFamily="2" charset="0"/>
              </a:rPr>
              <a:t>enim</a:t>
            </a:r>
            <a:r>
              <a:rPr lang="pt-BR" sz="1000" dirty="0">
                <a:latin typeface="TT Norms Pro" panose="02000503030000020003" pitchFamily="2" charset="0"/>
              </a:rPr>
              <a:t> ad </a:t>
            </a:r>
            <a:r>
              <a:rPr lang="pt-BR" sz="1000" dirty="0" err="1">
                <a:latin typeface="TT Norms Pro" panose="02000503030000020003" pitchFamily="2" charset="0"/>
              </a:rPr>
              <a:t>minim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veniam</a:t>
            </a:r>
            <a:r>
              <a:rPr lang="pt-BR" sz="1000" dirty="0">
                <a:latin typeface="TT Norms Pro" panose="02000503030000020003" pitchFamily="2" charset="0"/>
              </a:rPr>
              <a:t>, quis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Lorem</a:t>
            </a:r>
            <a:r>
              <a:rPr lang="pt-BR" sz="1000" dirty="0">
                <a:latin typeface="TT Norms Pro" panose="02000503030000020003" pitchFamily="2" charset="0"/>
              </a:rPr>
              <a:t> ipsum </a:t>
            </a:r>
            <a:r>
              <a:rPr lang="pt-BR" sz="1000" dirty="0" err="1">
                <a:latin typeface="TT Norms Pro" panose="02000503030000020003" pitchFamily="2" charset="0"/>
              </a:rPr>
              <a:t>dolor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sit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amet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consectetur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adipiscing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elit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sed</a:t>
            </a:r>
            <a:r>
              <a:rPr lang="pt-BR" sz="1000" dirty="0">
                <a:latin typeface="TT Norms Pro" panose="02000503030000020003" pitchFamily="2" charset="0"/>
              </a:rPr>
              <a:t> do </a:t>
            </a:r>
            <a:r>
              <a:rPr lang="pt-BR" sz="1000" dirty="0" err="1">
                <a:latin typeface="TT Norms Pro" panose="02000503030000020003" pitchFamily="2" charset="0"/>
              </a:rPr>
              <a:t>eiusmod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tempor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incididunt</a:t>
            </a:r>
            <a:r>
              <a:rPr lang="pt-BR" sz="1000" dirty="0">
                <a:latin typeface="TT Norms Pro" panose="02000503030000020003" pitchFamily="2" charset="0"/>
              </a:rPr>
              <a:t> ut labore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aliqua</a:t>
            </a:r>
            <a:r>
              <a:rPr lang="pt-BR" sz="1000" dirty="0">
                <a:latin typeface="TT Norms Pro" panose="02000503030000020003" pitchFamily="2" charset="0"/>
              </a:rPr>
              <a:t>. Ut </a:t>
            </a:r>
            <a:r>
              <a:rPr lang="pt-BR" sz="1000" dirty="0" err="1">
                <a:latin typeface="TT Norms Pro" panose="02000503030000020003" pitchFamily="2" charset="0"/>
              </a:rPr>
              <a:t>enim</a:t>
            </a:r>
            <a:r>
              <a:rPr lang="pt-BR" sz="1000" dirty="0">
                <a:latin typeface="TT Norms Pro" panose="02000503030000020003" pitchFamily="2" charset="0"/>
              </a:rPr>
              <a:t> ad </a:t>
            </a:r>
            <a:r>
              <a:rPr lang="pt-BR" sz="1000" dirty="0" err="1">
                <a:latin typeface="TT Norms Pro" panose="02000503030000020003" pitchFamily="2" charset="0"/>
              </a:rPr>
              <a:t>minim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veniam</a:t>
            </a:r>
            <a:r>
              <a:rPr lang="pt-BR" sz="1000" dirty="0">
                <a:latin typeface="TT Norms Pro" panose="02000503030000020003" pitchFamily="2" charset="0"/>
              </a:rPr>
              <a:t>, quis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</a:p>
          <a:p>
            <a:pPr>
              <a:lnSpc>
                <a:spcPct val="150000"/>
              </a:lnSpc>
              <a:buSzPct val="50000"/>
            </a:pPr>
            <a:endParaRPr lang="pt-BR" sz="1000" dirty="0">
              <a:latin typeface="TT Norms Pro" panose="02000503030000020003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D47E1C1-1B5D-E2CB-FA7B-F7DB6430BF2D}"/>
              </a:ext>
            </a:extLst>
          </p:cNvPr>
          <p:cNvSpPr txBox="1"/>
          <p:nvPr/>
        </p:nvSpPr>
        <p:spPr>
          <a:xfrm>
            <a:off x="1869148" y="1838405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</p:spTree>
    <p:extLst>
      <p:ext uri="{BB962C8B-B14F-4D97-AF65-F5344CB8AC3E}">
        <p14:creationId xmlns:p14="http://schemas.microsoft.com/office/powerpoint/2010/main" val="336700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76CB6-6040-9881-C68E-F9174A37C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DF56C6C-72B7-9AD7-B20C-5B8D2DE28224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929EBC5-7FA8-E8A4-D384-1EFF3D83FF15}"/>
              </a:ext>
            </a:extLst>
          </p:cNvPr>
          <p:cNvSpPr txBox="1"/>
          <p:nvPr/>
        </p:nvSpPr>
        <p:spPr>
          <a:xfrm>
            <a:off x="2031161" y="1482235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B496CFA-7B8E-539C-70BD-31BF316BF066}"/>
              </a:ext>
            </a:extLst>
          </p:cNvPr>
          <p:cNvSpPr txBox="1"/>
          <p:nvPr/>
        </p:nvSpPr>
        <p:spPr>
          <a:xfrm>
            <a:off x="5314421" y="1797706"/>
            <a:ext cx="5534947" cy="152349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71450" indent="-171450">
              <a:lnSpc>
                <a:spcPct val="200000"/>
              </a:lnSpc>
              <a:buSzPct val="50000"/>
              <a:buFont typeface="Arial" panose="020B0604020202020204" pitchFamily="34" charset="0"/>
              <a:buChar char="•"/>
            </a:pPr>
            <a:r>
              <a:rPr lang="pt-BR" sz="1200" dirty="0" err="1">
                <a:latin typeface="TT Norms Pro" panose="02000503030000020003" pitchFamily="2" charset="0"/>
              </a:rPr>
              <a:t>Lorem</a:t>
            </a:r>
            <a:r>
              <a:rPr lang="pt-BR" sz="1200" dirty="0">
                <a:latin typeface="TT Norms Pro" panose="02000503030000020003" pitchFamily="2" charset="0"/>
              </a:rPr>
              <a:t> ipsum </a:t>
            </a:r>
            <a:r>
              <a:rPr lang="pt-BR" sz="1200" dirty="0" err="1">
                <a:latin typeface="TT Norms Pro" panose="02000503030000020003" pitchFamily="2" charset="0"/>
              </a:rPr>
              <a:t>dolor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sit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amet</a:t>
            </a:r>
            <a:r>
              <a:rPr lang="pt-BR" sz="1200" dirty="0">
                <a:latin typeface="TT Norms Pro" panose="02000503030000020003" pitchFamily="2" charset="0"/>
              </a:rPr>
              <a:t>, </a:t>
            </a:r>
            <a:r>
              <a:rPr lang="pt-BR" sz="1200" dirty="0" err="1">
                <a:latin typeface="TT Norms Pro" panose="02000503030000020003" pitchFamily="2" charset="0"/>
              </a:rPr>
              <a:t>consectetur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adipiscing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elit</a:t>
            </a:r>
            <a:r>
              <a:rPr lang="pt-BR" sz="1200" dirty="0">
                <a:latin typeface="TT Norms Pro" panose="02000503030000020003" pitchFamily="2" charset="0"/>
              </a:rPr>
              <a:t>.</a:t>
            </a:r>
          </a:p>
          <a:p>
            <a:pPr marL="171450" indent="-171450">
              <a:lnSpc>
                <a:spcPct val="200000"/>
              </a:lnSpc>
              <a:buSzPct val="50000"/>
              <a:buFont typeface="Arial" panose="020B0604020202020204" pitchFamily="34" charset="0"/>
              <a:buChar char="•"/>
            </a:pPr>
            <a:r>
              <a:rPr lang="pt-BR" sz="1200" dirty="0" err="1">
                <a:latin typeface="TT Norms Pro" panose="02000503030000020003" pitchFamily="2" charset="0"/>
              </a:rPr>
              <a:t>Sed</a:t>
            </a:r>
            <a:r>
              <a:rPr lang="pt-BR" sz="1200" dirty="0">
                <a:latin typeface="TT Norms Pro" panose="02000503030000020003" pitchFamily="2" charset="0"/>
              </a:rPr>
              <a:t> do </a:t>
            </a:r>
            <a:r>
              <a:rPr lang="pt-BR" sz="1200" dirty="0" err="1">
                <a:latin typeface="TT Norms Pro" panose="02000503030000020003" pitchFamily="2" charset="0"/>
              </a:rPr>
              <a:t>eiusmod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tempor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incididunt</a:t>
            </a:r>
            <a:r>
              <a:rPr lang="pt-BR" sz="1200" dirty="0">
                <a:latin typeface="TT Norms Pro" panose="02000503030000020003" pitchFamily="2" charset="0"/>
              </a:rPr>
              <a:t> ut labore et </a:t>
            </a:r>
            <a:r>
              <a:rPr lang="pt-BR" sz="1200" dirty="0" err="1">
                <a:latin typeface="TT Norms Pro" panose="02000503030000020003" pitchFamily="2" charset="0"/>
              </a:rPr>
              <a:t>dolore</a:t>
            </a:r>
            <a:r>
              <a:rPr lang="pt-BR" sz="1200" dirty="0">
                <a:latin typeface="TT Norms Pro" panose="02000503030000020003" pitchFamily="2" charset="0"/>
              </a:rPr>
              <a:t> magna </a:t>
            </a:r>
            <a:r>
              <a:rPr lang="pt-BR" sz="1200" dirty="0" err="1">
                <a:latin typeface="TT Norms Pro" panose="02000503030000020003" pitchFamily="2" charset="0"/>
              </a:rPr>
              <a:t>aliqua</a:t>
            </a:r>
            <a:r>
              <a:rPr lang="pt-BR" sz="1200" dirty="0">
                <a:latin typeface="TT Norms Pro" panose="02000503030000020003" pitchFamily="2" charset="0"/>
              </a:rPr>
              <a:t>.</a:t>
            </a:r>
          </a:p>
          <a:p>
            <a:pPr marL="171450" indent="-171450">
              <a:lnSpc>
                <a:spcPct val="200000"/>
              </a:lnSpc>
              <a:buSzPct val="50000"/>
              <a:buFont typeface="Arial" panose="020B0604020202020204" pitchFamily="34" charset="0"/>
              <a:buChar char="•"/>
            </a:pPr>
            <a:r>
              <a:rPr lang="pt-BR" sz="1200" dirty="0">
                <a:latin typeface="TT Norms Pro" panose="02000503030000020003" pitchFamily="2" charset="0"/>
              </a:rPr>
              <a:t>Ut </a:t>
            </a:r>
            <a:r>
              <a:rPr lang="pt-BR" sz="1200" dirty="0" err="1">
                <a:latin typeface="TT Norms Pro" panose="02000503030000020003" pitchFamily="2" charset="0"/>
              </a:rPr>
              <a:t>enim</a:t>
            </a:r>
            <a:r>
              <a:rPr lang="pt-BR" sz="1200" dirty="0">
                <a:latin typeface="TT Norms Pro" panose="02000503030000020003" pitchFamily="2" charset="0"/>
              </a:rPr>
              <a:t> ad </a:t>
            </a:r>
            <a:r>
              <a:rPr lang="pt-BR" sz="1200" dirty="0" err="1">
                <a:latin typeface="TT Norms Pro" panose="02000503030000020003" pitchFamily="2" charset="0"/>
              </a:rPr>
              <a:t>minim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veniam</a:t>
            </a:r>
            <a:r>
              <a:rPr lang="pt-BR" sz="1200" dirty="0">
                <a:latin typeface="TT Norms Pro" panose="02000503030000020003" pitchFamily="2" charset="0"/>
              </a:rPr>
              <a:t>, quis </a:t>
            </a:r>
            <a:r>
              <a:rPr lang="pt-BR" sz="1200" dirty="0" err="1">
                <a:latin typeface="TT Norms Pro" panose="02000503030000020003" pitchFamily="2" charset="0"/>
              </a:rPr>
              <a:t>nostrud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exercitation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ullamco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laboris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nisi</a:t>
            </a:r>
            <a:r>
              <a:rPr lang="pt-BR" sz="1200" dirty="0">
                <a:latin typeface="TT Norms Pro" panose="02000503030000020003" pitchFamily="2" charset="0"/>
              </a:rPr>
              <a:t>.</a:t>
            </a:r>
          </a:p>
          <a:p>
            <a:pPr marL="171450" indent="-171450">
              <a:lnSpc>
                <a:spcPct val="200000"/>
              </a:lnSpc>
              <a:buSzPct val="50000"/>
              <a:buFont typeface="Arial" panose="020B0604020202020204" pitchFamily="34" charset="0"/>
              <a:buChar char="•"/>
            </a:pPr>
            <a:r>
              <a:rPr lang="pt-BR" sz="1200" dirty="0">
                <a:latin typeface="TT Norms Pro" panose="02000503030000020003" pitchFamily="2" charset="0"/>
              </a:rPr>
              <a:t>_</a:t>
            </a:r>
            <a:r>
              <a:rPr lang="pt-BR" sz="1200" dirty="0" err="1">
                <a:latin typeface="TT Norms Pro" panose="02000503030000020003" pitchFamily="2" charset="0"/>
              </a:rPr>
              <a:t>Duis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aute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irure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dolor</a:t>
            </a:r>
            <a:r>
              <a:rPr lang="pt-BR" sz="1200" dirty="0">
                <a:latin typeface="TT Norms Pro" panose="02000503030000020003" pitchFamily="2" charset="0"/>
              </a:rPr>
              <a:t> in </a:t>
            </a:r>
            <a:r>
              <a:rPr lang="pt-BR" sz="1200" dirty="0" err="1">
                <a:latin typeface="TT Norms Pro" panose="02000503030000020003" pitchFamily="2" charset="0"/>
              </a:rPr>
              <a:t>reprehenderit</a:t>
            </a:r>
            <a:r>
              <a:rPr lang="pt-BR" sz="1200" dirty="0">
                <a:latin typeface="TT Norms Pro" panose="02000503030000020003" pitchFamily="2" charset="0"/>
              </a:rPr>
              <a:t> in </a:t>
            </a:r>
            <a:r>
              <a:rPr lang="pt-BR" sz="1200" dirty="0" err="1">
                <a:latin typeface="TT Norms Pro" panose="02000503030000020003" pitchFamily="2" charset="0"/>
              </a:rPr>
              <a:t>voluptate</a:t>
            </a:r>
            <a:r>
              <a:rPr lang="pt-BR" sz="1200" dirty="0">
                <a:latin typeface="TT Norms Pro" panose="02000503030000020003" pitchFamily="2" charset="0"/>
              </a:rPr>
              <a:t> </a:t>
            </a:r>
            <a:r>
              <a:rPr lang="pt-BR" sz="1200" dirty="0" err="1">
                <a:latin typeface="TT Norms Pro" panose="02000503030000020003" pitchFamily="2" charset="0"/>
              </a:rPr>
              <a:t>velit</a:t>
            </a:r>
            <a:r>
              <a:rPr lang="pt-BR" sz="1200" dirty="0">
                <a:latin typeface="TT Norms Pro" panose="02000503030000020003" pitchFamily="2" charset="0"/>
              </a:rPr>
              <a:t> esse </a:t>
            </a:r>
            <a:r>
              <a:rPr lang="pt-BR" sz="1200" dirty="0" err="1">
                <a:latin typeface="TT Norms Pro" panose="02000503030000020003" pitchFamily="2" charset="0"/>
              </a:rPr>
              <a:t>cillum</a:t>
            </a:r>
            <a:r>
              <a:rPr lang="pt-BR" sz="1200" dirty="0">
                <a:latin typeface="TT Norms Pro" panose="02000503030000020003" pitchFamily="2" charset="0"/>
              </a:rPr>
              <a:t> eu </a:t>
            </a:r>
            <a:r>
              <a:rPr lang="pt-BR" sz="1200" dirty="0" err="1">
                <a:latin typeface="TT Norms Pro" panose="02000503030000020003" pitchFamily="2" charset="0"/>
              </a:rPr>
              <a:t>fugiat</a:t>
            </a:r>
            <a:r>
              <a:rPr lang="pt-BR" sz="1200" dirty="0">
                <a:latin typeface="TT Norms Pro" panose="02000503030000020003" pitchFamily="2" charset="0"/>
              </a:rPr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0AF09A-E08C-89F6-DA34-2E998FA8FE09}"/>
              </a:ext>
            </a:extLst>
          </p:cNvPr>
          <p:cNvSpPr txBox="1"/>
          <p:nvPr/>
        </p:nvSpPr>
        <p:spPr>
          <a:xfrm>
            <a:off x="6213988" y="4023126"/>
            <a:ext cx="4070670" cy="86177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buSzPct val="50000"/>
            </a:pPr>
            <a:r>
              <a:rPr lang="pt-BR" sz="1000" b="1" dirty="0">
                <a:latin typeface="Termina Bold" pitchFamily="2" charset="77"/>
              </a:rPr>
              <a:t>INFORMAÇÃO DE DESTAQUE </a:t>
            </a:r>
          </a:p>
          <a:p>
            <a:pPr>
              <a:buSzPct val="50000"/>
            </a:pPr>
            <a:r>
              <a:rPr lang="pt-BR" sz="1000" dirty="0" err="1">
                <a:latin typeface="TT Norms Pro Light" panose="02000503020000020003" pitchFamily="2" charset="0"/>
              </a:rPr>
              <a:t>Lorem</a:t>
            </a:r>
            <a:r>
              <a:rPr lang="pt-BR" sz="1000" dirty="0">
                <a:latin typeface="TT Norms Pro Light" panose="02000503020000020003" pitchFamily="2" charset="0"/>
              </a:rPr>
              <a:t> ipsum </a:t>
            </a:r>
            <a:r>
              <a:rPr lang="pt-BR" sz="1000" dirty="0" err="1">
                <a:latin typeface="TT Norms Pro Light" panose="02000503020000020003" pitchFamily="2" charset="0"/>
              </a:rPr>
              <a:t>dolor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sit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amet</a:t>
            </a:r>
            <a:r>
              <a:rPr lang="pt-BR" sz="1000" dirty="0">
                <a:latin typeface="TT Norms Pro Light" panose="02000503020000020003" pitchFamily="2" charset="0"/>
              </a:rPr>
              <a:t>, </a:t>
            </a:r>
            <a:r>
              <a:rPr lang="pt-BR" sz="1000" dirty="0" err="1">
                <a:latin typeface="TT Norms Pro Light" panose="02000503020000020003" pitchFamily="2" charset="0"/>
              </a:rPr>
              <a:t>coctetur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adipiscing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elit</a:t>
            </a:r>
            <a:r>
              <a:rPr lang="pt-BR" sz="1000" dirty="0">
                <a:latin typeface="TT Norms Pro Light" panose="02000503020000020003" pitchFamily="2" charset="0"/>
              </a:rPr>
              <a:t>, </a:t>
            </a:r>
            <a:r>
              <a:rPr lang="pt-BR" sz="1000" dirty="0" err="1">
                <a:latin typeface="TT Norms Pro Light" panose="02000503020000020003" pitchFamily="2" charset="0"/>
              </a:rPr>
              <a:t>sed</a:t>
            </a:r>
            <a:r>
              <a:rPr lang="pt-BR" sz="1000" dirty="0">
                <a:latin typeface="TT Norms Pro Light" panose="02000503020000020003" pitchFamily="2" charset="0"/>
              </a:rPr>
              <a:t> ganhas </a:t>
            </a:r>
            <a:r>
              <a:rPr lang="pt-BR" sz="1000" dirty="0" err="1">
                <a:latin typeface="TT Norms Pro Light" panose="02000503020000020003" pitchFamily="2" charset="0"/>
              </a:rPr>
              <a:t>donen</a:t>
            </a:r>
            <a:r>
              <a:rPr lang="pt-BR" sz="1000" dirty="0">
                <a:latin typeface="TT Norms Pro Light" panose="02000503020000020003" pitchFamily="2" charset="0"/>
              </a:rPr>
              <a:t> do </a:t>
            </a:r>
            <a:r>
              <a:rPr lang="pt-BR" sz="1000" dirty="0" err="1">
                <a:latin typeface="TT Norms Pro Light" panose="02000503020000020003" pitchFamily="2" charset="0"/>
              </a:rPr>
              <a:t>eiusmod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tempor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incididunt</a:t>
            </a:r>
            <a:r>
              <a:rPr lang="pt-BR" sz="1000" dirty="0">
                <a:latin typeface="TT Norms Pro Light" panose="02000503020000020003" pitchFamily="2" charset="0"/>
              </a:rPr>
              <a:t> ut labore et </a:t>
            </a:r>
            <a:r>
              <a:rPr lang="pt-BR" sz="1000" dirty="0" err="1">
                <a:latin typeface="TT Norms Pro Light" panose="02000503020000020003" pitchFamily="2" charset="0"/>
              </a:rPr>
              <a:t>dolore</a:t>
            </a:r>
            <a:r>
              <a:rPr lang="pt-BR" sz="1000" dirty="0">
                <a:latin typeface="TT Norms Pro Light" panose="02000503020000020003" pitchFamily="2" charset="0"/>
              </a:rPr>
              <a:t> magna </a:t>
            </a:r>
            <a:r>
              <a:rPr lang="pt-BR" sz="1000" dirty="0" err="1">
                <a:latin typeface="TT Norms Pro Light" panose="02000503020000020003" pitchFamily="2" charset="0"/>
              </a:rPr>
              <a:t>aliqua</a:t>
            </a:r>
            <a:r>
              <a:rPr lang="pt-BR" sz="1000" dirty="0">
                <a:latin typeface="TT Norms Pro Light" panose="02000503020000020003" pitchFamily="2" charset="0"/>
              </a:rPr>
              <a:t>. Ut </a:t>
            </a:r>
            <a:r>
              <a:rPr lang="pt-BR" sz="1000" dirty="0" err="1">
                <a:latin typeface="TT Norms Pro Light" panose="02000503020000020003" pitchFamily="2" charset="0"/>
              </a:rPr>
              <a:t>enim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minim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veniam</a:t>
            </a:r>
            <a:r>
              <a:rPr lang="pt-BR" sz="1000" dirty="0">
                <a:latin typeface="TT Norms Pro Light" panose="02000503020000020003" pitchFamily="2" charset="0"/>
              </a:rPr>
              <a:t>, quis </a:t>
            </a:r>
            <a:r>
              <a:rPr lang="pt-BR" sz="1000" dirty="0" err="1">
                <a:latin typeface="TT Norms Pro Light" panose="02000503020000020003" pitchFamily="2" charset="0"/>
              </a:rPr>
              <a:t>nostrud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exercitation</a:t>
            </a:r>
            <a:r>
              <a:rPr lang="pt-BR" sz="1000" dirty="0">
                <a:latin typeface="TT Norms Pro Light" panose="02000503020000020003" pitchFamily="2" charset="0"/>
              </a:rPr>
              <a:t>, </a:t>
            </a:r>
            <a:r>
              <a:rPr lang="pt-BR" sz="1000" dirty="0" err="1">
                <a:latin typeface="TT Norms Pro Light" panose="02000503020000020003" pitchFamily="2" charset="0"/>
              </a:rPr>
              <a:t>adipiscing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elit</a:t>
            </a:r>
            <a:r>
              <a:rPr lang="pt-BR" sz="1000" dirty="0">
                <a:latin typeface="TT Norms Pro Light" panose="02000503020000020003" pitchFamily="2" charset="0"/>
              </a:rPr>
              <a:t>, </a:t>
            </a:r>
            <a:r>
              <a:rPr lang="pt-BR" sz="1000" dirty="0" err="1">
                <a:latin typeface="TT Norms Pro Light" panose="02000503020000020003" pitchFamily="2" charset="0"/>
              </a:rPr>
              <a:t>sed</a:t>
            </a:r>
            <a:r>
              <a:rPr lang="pt-BR" sz="1000" dirty="0">
                <a:latin typeface="TT Norms Pro Light" panose="02000503020000020003" pitchFamily="2" charset="0"/>
              </a:rPr>
              <a:t> do </a:t>
            </a:r>
            <a:r>
              <a:rPr lang="pt-BR" sz="1000" dirty="0" err="1">
                <a:latin typeface="TT Norms Pro Light" panose="02000503020000020003" pitchFamily="2" charset="0"/>
              </a:rPr>
              <a:t>eiusmod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tempor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incididunt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enim</a:t>
            </a:r>
            <a:r>
              <a:rPr lang="pt-BR" sz="1000" dirty="0">
                <a:latin typeface="TT Norms Pro Light" panose="02000503020000020003" pitchFamily="2" charset="0"/>
              </a:rPr>
              <a:t> ad </a:t>
            </a:r>
            <a:r>
              <a:rPr lang="pt-BR" sz="1000" dirty="0" err="1">
                <a:latin typeface="TT Norms Pro Light" panose="02000503020000020003" pitchFamily="2" charset="0"/>
              </a:rPr>
              <a:t>minim</a:t>
            </a:r>
            <a:r>
              <a:rPr lang="pt-BR" sz="1000" dirty="0">
                <a:latin typeface="TT Norms Pro Light" panose="02000503020000020003" pitchFamily="2" charset="0"/>
              </a:rPr>
              <a:t> </a:t>
            </a:r>
            <a:r>
              <a:rPr lang="pt-BR" sz="1000" dirty="0" err="1">
                <a:latin typeface="TT Norms Pro Light" panose="02000503020000020003" pitchFamily="2" charset="0"/>
              </a:rPr>
              <a:t>veniam</a:t>
            </a:r>
            <a:r>
              <a:rPr lang="pt-BR" sz="1000" dirty="0">
                <a:latin typeface="TT Norms Pro Light" panose="02000503020000020003" pitchFamily="2" charset="0"/>
              </a:rPr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F9DA5E3-BE36-F525-37F6-54F732C662D8}"/>
              </a:ext>
            </a:extLst>
          </p:cNvPr>
          <p:cNvSpPr/>
          <p:nvPr/>
        </p:nvSpPr>
        <p:spPr>
          <a:xfrm>
            <a:off x="5648633" y="3775587"/>
            <a:ext cx="4955458" cy="135685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72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EC0FB-2C99-FBF6-B10B-352BC3274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E88261C2-DB72-972F-A9F2-3E715CAFAF1A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8D6E4DF-96C5-F4C2-EF41-2FFCDC24E50A}"/>
              </a:ext>
            </a:extLst>
          </p:cNvPr>
          <p:cNvSpPr txBox="1"/>
          <p:nvPr/>
        </p:nvSpPr>
        <p:spPr>
          <a:xfrm>
            <a:off x="1829596" y="1883369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92FBF59-F962-7A22-8B13-BCB009C046EE}"/>
              </a:ext>
            </a:extLst>
          </p:cNvPr>
          <p:cNvSpPr txBox="1"/>
          <p:nvPr/>
        </p:nvSpPr>
        <p:spPr>
          <a:xfrm>
            <a:off x="1829596" y="3326999"/>
            <a:ext cx="2975914" cy="233554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  <a:buSzPct val="50000"/>
            </a:pPr>
            <a:r>
              <a:rPr lang="pt-BR" sz="1000" dirty="0" err="1">
                <a:latin typeface="TT Norms Pro" panose="02000503030000020003" pitchFamily="2" charset="0"/>
              </a:rPr>
              <a:t>Lorem</a:t>
            </a:r>
            <a:r>
              <a:rPr lang="pt-BR" sz="1000" dirty="0">
                <a:latin typeface="TT Norms Pro" panose="02000503030000020003" pitchFamily="2" charset="0"/>
              </a:rPr>
              <a:t> ipsum </a:t>
            </a:r>
            <a:r>
              <a:rPr lang="pt-BR" sz="1000" dirty="0" err="1">
                <a:latin typeface="TT Norms Pro" panose="02000503030000020003" pitchFamily="2" charset="0"/>
              </a:rPr>
              <a:t>dolor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sit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amet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consectetur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adipiscing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elit</a:t>
            </a:r>
            <a:r>
              <a:rPr lang="pt-BR" sz="1000" dirty="0">
                <a:latin typeface="TT Norms Pro" panose="02000503030000020003" pitchFamily="2" charset="0"/>
              </a:rPr>
              <a:t>, </a:t>
            </a:r>
            <a:r>
              <a:rPr lang="pt-BR" sz="1000" dirty="0" err="1">
                <a:latin typeface="TT Norms Pro" panose="02000503030000020003" pitchFamily="2" charset="0"/>
              </a:rPr>
              <a:t>sed</a:t>
            </a:r>
            <a:r>
              <a:rPr lang="pt-BR" sz="1000" dirty="0">
                <a:latin typeface="TT Norms Pro" panose="02000503030000020003" pitchFamily="2" charset="0"/>
              </a:rPr>
              <a:t> do </a:t>
            </a:r>
            <a:r>
              <a:rPr lang="pt-BR" sz="1000" dirty="0" err="1">
                <a:latin typeface="TT Norms Pro" panose="02000503030000020003" pitchFamily="2" charset="0"/>
              </a:rPr>
              <a:t>eiusmod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tempor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incididunt</a:t>
            </a:r>
            <a:r>
              <a:rPr lang="pt-BR" sz="1000" dirty="0">
                <a:latin typeface="TT Norms Pro" panose="02000503030000020003" pitchFamily="2" charset="0"/>
              </a:rPr>
              <a:t> ut labore et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magna </a:t>
            </a:r>
            <a:r>
              <a:rPr lang="pt-BR" sz="1000" dirty="0" err="1">
                <a:latin typeface="TT Norms Pro" panose="02000503030000020003" pitchFamily="2" charset="0"/>
              </a:rPr>
              <a:t>aliqua</a:t>
            </a:r>
            <a:r>
              <a:rPr lang="pt-BR" sz="1000" dirty="0">
                <a:latin typeface="TT Norms Pro" panose="02000503030000020003" pitchFamily="2" charset="0"/>
              </a:rPr>
              <a:t>. Ut </a:t>
            </a:r>
            <a:r>
              <a:rPr lang="pt-BR" sz="1000" dirty="0" err="1">
                <a:latin typeface="TT Norms Pro" panose="02000503030000020003" pitchFamily="2" charset="0"/>
              </a:rPr>
              <a:t>enim</a:t>
            </a:r>
            <a:r>
              <a:rPr lang="pt-BR" sz="1000" dirty="0">
                <a:latin typeface="TT Norms Pro" panose="02000503030000020003" pitchFamily="2" charset="0"/>
              </a:rPr>
              <a:t> ad </a:t>
            </a:r>
          </a:p>
          <a:p>
            <a:pPr>
              <a:lnSpc>
                <a:spcPct val="150000"/>
              </a:lnSpc>
              <a:buSzPct val="50000"/>
            </a:pPr>
            <a:r>
              <a:rPr lang="pt-BR" sz="1000" dirty="0" err="1">
                <a:latin typeface="TT Norms Pro" panose="02000503030000020003" pitchFamily="2" charset="0"/>
              </a:rPr>
              <a:t>minim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veniam</a:t>
            </a:r>
            <a:r>
              <a:rPr lang="pt-BR" sz="1000" dirty="0">
                <a:latin typeface="TT Norms Pro" panose="02000503030000020003" pitchFamily="2" charset="0"/>
              </a:rPr>
              <a:t>, quis </a:t>
            </a:r>
            <a:r>
              <a:rPr lang="pt-BR" sz="1000" dirty="0" err="1">
                <a:latin typeface="TT Norms Pro" panose="02000503030000020003" pitchFamily="2" charset="0"/>
              </a:rPr>
              <a:t>nostrud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exercitation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ullamco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laboris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nisi</a:t>
            </a:r>
            <a:r>
              <a:rPr lang="pt-BR" sz="1000" dirty="0">
                <a:latin typeface="TT Norms Pro" panose="02000503030000020003" pitchFamily="2" charset="0"/>
              </a:rPr>
              <a:t> ut </a:t>
            </a:r>
            <a:r>
              <a:rPr lang="pt-BR" sz="1000" dirty="0" err="1">
                <a:latin typeface="TT Norms Pro" panose="02000503030000020003" pitchFamily="2" charset="0"/>
              </a:rPr>
              <a:t>aliquip</a:t>
            </a:r>
            <a:r>
              <a:rPr lang="pt-BR" sz="1000" dirty="0">
                <a:latin typeface="TT Norms Pro" panose="02000503030000020003" pitchFamily="2" charset="0"/>
              </a:rPr>
              <a:t>. </a:t>
            </a:r>
            <a:r>
              <a:rPr lang="pt-BR" sz="1000" dirty="0" err="1">
                <a:latin typeface="TT Norms Pro" panose="02000503030000020003" pitchFamily="2" charset="0"/>
              </a:rPr>
              <a:t>Duis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aute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irure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dolor</a:t>
            </a:r>
            <a:r>
              <a:rPr lang="pt-BR" sz="1000" dirty="0">
                <a:latin typeface="TT Norms Pro" panose="02000503030000020003" pitchFamily="2" charset="0"/>
              </a:rPr>
              <a:t> in </a:t>
            </a:r>
            <a:r>
              <a:rPr lang="pt-BR" sz="1000" dirty="0" err="1">
                <a:latin typeface="TT Norms Pro" panose="02000503030000020003" pitchFamily="2" charset="0"/>
              </a:rPr>
              <a:t>reprehenderit</a:t>
            </a:r>
            <a:r>
              <a:rPr lang="pt-BR" sz="1000" dirty="0">
                <a:latin typeface="TT Norms Pro" panose="02000503030000020003" pitchFamily="2" charset="0"/>
              </a:rPr>
              <a:t> in </a:t>
            </a:r>
            <a:r>
              <a:rPr lang="pt-BR" sz="1000" dirty="0" err="1">
                <a:latin typeface="TT Norms Pro" panose="02000503030000020003" pitchFamily="2" charset="0"/>
              </a:rPr>
              <a:t>voluptate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velit</a:t>
            </a:r>
            <a:r>
              <a:rPr lang="pt-BR" sz="1000" dirty="0">
                <a:latin typeface="TT Norms Pro" panose="02000503030000020003" pitchFamily="2" charset="0"/>
              </a:rPr>
              <a:t> esse </a:t>
            </a:r>
            <a:r>
              <a:rPr lang="pt-BR" sz="1000" dirty="0" err="1">
                <a:latin typeface="TT Norms Pro" panose="02000503030000020003" pitchFamily="2" charset="0"/>
              </a:rPr>
              <a:t>cillum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dolore</a:t>
            </a:r>
            <a:r>
              <a:rPr lang="pt-BR" sz="1000" dirty="0">
                <a:latin typeface="TT Norms Pro" panose="02000503030000020003" pitchFamily="2" charset="0"/>
              </a:rPr>
              <a:t> eu </a:t>
            </a:r>
            <a:r>
              <a:rPr lang="pt-BR" sz="1000" dirty="0" err="1">
                <a:latin typeface="TT Norms Pro" panose="02000503030000020003" pitchFamily="2" charset="0"/>
              </a:rPr>
              <a:t>fugiat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nulla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pariatur</a:t>
            </a:r>
            <a:r>
              <a:rPr lang="pt-BR" sz="1000" dirty="0">
                <a:latin typeface="TT Norms Pro" panose="02000503030000020003" pitchFamily="2" charset="0"/>
              </a:rPr>
              <a:t>. </a:t>
            </a:r>
            <a:r>
              <a:rPr lang="pt-BR" sz="1000" dirty="0" err="1">
                <a:latin typeface="TT Norms Pro" panose="02000503030000020003" pitchFamily="2" charset="0"/>
              </a:rPr>
              <a:t>Excepteur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sint</a:t>
            </a:r>
            <a:r>
              <a:rPr lang="pt-BR" sz="1000" dirty="0">
                <a:latin typeface="TT Norms Pro" panose="02000503030000020003" pitchFamily="2" charset="0"/>
              </a:rPr>
              <a:t> </a:t>
            </a:r>
            <a:r>
              <a:rPr lang="pt-BR" sz="1000" dirty="0" err="1">
                <a:latin typeface="TT Norms Pro" panose="02000503030000020003" pitchFamily="2" charset="0"/>
              </a:rPr>
              <a:t>occaecat</a:t>
            </a:r>
            <a:r>
              <a:rPr lang="pt-BR" sz="1000" dirty="0">
                <a:latin typeface="TT Norms Pro" panose="02000503030000020003" pitchFamily="2" charset="0"/>
              </a:rPr>
              <a:t>.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99FCC441-F474-2BBF-16B5-3C25BA22B1D2}"/>
              </a:ext>
            </a:extLst>
          </p:cNvPr>
          <p:cNvGrpSpPr/>
          <p:nvPr/>
        </p:nvGrpSpPr>
        <p:grpSpPr>
          <a:xfrm>
            <a:off x="6013813" y="1397704"/>
            <a:ext cx="2335116" cy="4146162"/>
            <a:chOff x="5395283" y="982036"/>
            <a:chExt cx="2756257" cy="4893928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50FD2319-BB76-B973-8ECC-1EBA4F902E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17" r="7079"/>
            <a:stretch/>
          </p:blipFill>
          <p:spPr>
            <a:xfrm>
              <a:off x="5395285" y="982036"/>
              <a:ext cx="2756255" cy="1514336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C903E46-4BED-1964-43AE-34D695C478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80" r="6215"/>
            <a:stretch/>
          </p:blipFill>
          <p:spPr>
            <a:xfrm>
              <a:off x="5395284" y="2671832"/>
              <a:ext cx="2756255" cy="1514336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FB671551-ECBC-9D18-936E-71DF4436E2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778" t="28910" r="19443"/>
            <a:stretch/>
          </p:blipFill>
          <p:spPr>
            <a:xfrm>
              <a:off x="5395283" y="4361628"/>
              <a:ext cx="2756255" cy="1514336"/>
            </a:xfrm>
            <a:prstGeom prst="rect">
              <a:avLst/>
            </a:prstGeom>
          </p:spPr>
        </p:pic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59A1AB2-5336-E241-C086-BD00C5F20C92}"/>
              </a:ext>
            </a:extLst>
          </p:cNvPr>
          <p:cNvSpPr txBox="1"/>
          <p:nvPr/>
        </p:nvSpPr>
        <p:spPr>
          <a:xfrm>
            <a:off x="8840605" y="1652214"/>
            <a:ext cx="2159441" cy="76559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  <a:buSzPct val="50000"/>
            </a:pPr>
            <a:r>
              <a:rPr lang="pt-BR" sz="800" dirty="0" err="1">
                <a:latin typeface="TT Norms Pro" panose="02000503030000020003" pitchFamily="2" charset="0"/>
              </a:rPr>
              <a:t>Duis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aute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irure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dolor</a:t>
            </a:r>
            <a:r>
              <a:rPr lang="pt-BR" sz="800" dirty="0">
                <a:latin typeface="TT Norms Pro" panose="02000503030000020003" pitchFamily="2" charset="0"/>
              </a:rPr>
              <a:t> in </a:t>
            </a:r>
            <a:r>
              <a:rPr lang="pt-BR" sz="800" dirty="0" err="1">
                <a:latin typeface="TT Norms Pro" panose="02000503030000020003" pitchFamily="2" charset="0"/>
              </a:rPr>
              <a:t>reprehenderit</a:t>
            </a:r>
            <a:r>
              <a:rPr lang="pt-BR" sz="800" dirty="0">
                <a:latin typeface="TT Norms Pro" panose="02000503030000020003" pitchFamily="2" charset="0"/>
              </a:rPr>
              <a:t> in </a:t>
            </a:r>
            <a:r>
              <a:rPr lang="pt-BR" sz="800" dirty="0" err="1">
                <a:latin typeface="TT Norms Pro" panose="02000503030000020003" pitchFamily="2" charset="0"/>
              </a:rPr>
              <a:t>voluptate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velit</a:t>
            </a:r>
            <a:r>
              <a:rPr lang="pt-BR" sz="800" dirty="0">
                <a:latin typeface="TT Norms Pro" panose="02000503030000020003" pitchFamily="2" charset="0"/>
              </a:rPr>
              <a:t> esse </a:t>
            </a:r>
            <a:r>
              <a:rPr lang="pt-BR" sz="800" dirty="0" err="1">
                <a:latin typeface="TT Norms Pro" panose="02000503030000020003" pitchFamily="2" charset="0"/>
              </a:rPr>
              <a:t>cillum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dolore</a:t>
            </a:r>
            <a:r>
              <a:rPr lang="pt-BR" sz="800" dirty="0">
                <a:latin typeface="TT Norms Pro" panose="02000503030000020003" pitchFamily="2" charset="0"/>
              </a:rPr>
              <a:t> eu </a:t>
            </a:r>
            <a:r>
              <a:rPr lang="pt-BR" sz="800" dirty="0" err="1">
                <a:latin typeface="TT Norms Pro" panose="02000503030000020003" pitchFamily="2" charset="0"/>
              </a:rPr>
              <a:t>fugiat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nulla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pariatur</a:t>
            </a:r>
            <a:r>
              <a:rPr lang="pt-BR" sz="800" dirty="0">
                <a:latin typeface="TT Norms Pro" panose="02000503030000020003" pitchFamily="2" charset="0"/>
              </a:rPr>
              <a:t>. </a:t>
            </a:r>
            <a:r>
              <a:rPr lang="pt-BR" sz="800" dirty="0" err="1">
                <a:latin typeface="TT Norms Pro" panose="02000503030000020003" pitchFamily="2" charset="0"/>
              </a:rPr>
              <a:t>Excepteur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sint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occaecat</a:t>
            </a:r>
            <a:r>
              <a:rPr lang="pt-BR" sz="800" dirty="0">
                <a:latin typeface="TT Norms Pro" panose="02000503030000020003" pitchFamily="2" charset="0"/>
              </a:rPr>
              <a:t>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9EEFB5A-1ED0-9C3D-7DF8-55CF2D7F0570}"/>
              </a:ext>
            </a:extLst>
          </p:cNvPr>
          <p:cNvSpPr txBox="1"/>
          <p:nvPr/>
        </p:nvSpPr>
        <p:spPr>
          <a:xfrm>
            <a:off x="8840605" y="3046203"/>
            <a:ext cx="2159441" cy="76559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  <a:buSzPct val="50000"/>
            </a:pPr>
            <a:r>
              <a:rPr lang="pt-BR" sz="800" dirty="0" err="1">
                <a:latin typeface="TT Norms Pro" panose="02000503030000020003" pitchFamily="2" charset="0"/>
              </a:rPr>
              <a:t>Duis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aute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irure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dolor</a:t>
            </a:r>
            <a:r>
              <a:rPr lang="pt-BR" sz="800" dirty="0">
                <a:latin typeface="TT Norms Pro" panose="02000503030000020003" pitchFamily="2" charset="0"/>
              </a:rPr>
              <a:t> in </a:t>
            </a:r>
            <a:r>
              <a:rPr lang="pt-BR" sz="800" dirty="0" err="1">
                <a:latin typeface="TT Norms Pro" panose="02000503030000020003" pitchFamily="2" charset="0"/>
              </a:rPr>
              <a:t>reprehenderit</a:t>
            </a:r>
            <a:r>
              <a:rPr lang="pt-BR" sz="800" dirty="0">
                <a:latin typeface="TT Norms Pro" panose="02000503030000020003" pitchFamily="2" charset="0"/>
              </a:rPr>
              <a:t> in </a:t>
            </a:r>
            <a:r>
              <a:rPr lang="pt-BR" sz="800" dirty="0" err="1">
                <a:latin typeface="TT Norms Pro" panose="02000503030000020003" pitchFamily="2" charset="0"/>
              </a:rPr>
              <a:t>voluptate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velit</a:t>
            </a:r>
            <a:r>
              <a:rPr lang="pt-BR" sz="800" dirty="0">
                <a:latin typeface="TT Norms Pro" panose="02000503030000020003" pitchFamily="2" charset="0"/>
              </a:rPr>
              <a:t> esse </a:t>
            </a:r>
            <a:r>
              <a:rPr lang="pt-BR" sz="800" dirty="0" err="1">
                <a:latin typeface="TT Norms Pro" panose="02000503030000020003" pitchFamily="2" charset="0"/>
              </a:rPr>
              <a:t>cillum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dolore</a:t>
            </a:r>
            <a:r>
              <a:rPr lang="pt-BR" sz="800" dirty="0">
                <a:latin typeface="TT Norms Pro" panose="02000503030000020003" pitchFamily="2" charset="0"/>
              </a:rPr>
              <a:t> eu </a:t>
            </a:r>
            <a:r>
              <a:rPr lang="pt-BR" sz="800" dirty="0" err="1">
                <a:latin typeface="TT Norms Pro" panose="02000503030000020003" pitchFamily="2" charset="0"/>
              </a:rPr>
              <a:t>fugiat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nulla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pariatur</a:t>
            </a:r>
            <a:r>
              <a:rPr lang="pt-BR" sz="800" dirty="0">
                <a:latin typeface="TT Norms Pro" panose="02000503030000020003" pitchFamily="2" charset="0"/>
              </a:rPr>
              <a:t>. </a:t>
            </a:r>
            <a:r>
              <a:rPr lang="pt-BR" sz="800" dirty="0" err="1">
                <a:latin typeface="TT Norms Pro" panose="02000503030000020003" pitchFamily="2" charset="0"/>
              </a:rPr>
              <a:t>Excepteur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sint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occaecat</a:t>
            </a:r>
            <a:r>
              <a:rPr lang="pt-BR" sz="800" dirty="0">
                <a:latin typeface="TT Norms Pro" panose="02000503030000020003" pitchFamily="2" charset="0"/>
              </a:rPr>
              <a:t>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66BB37D-A070-EF41-EE44-1261705B6C1E}"/>
              </a:ext>
            </a:extLst>
          </p:cNvPr>
          <p:cNvSpPr txBox="1"/>
          <p:nvPr/>
        </p:nvSpPr>
        <p:spPr>
          <a:xfrm>
            <a:off x="8840605" y="4494772"/>
            <a:ext cx="2159441" cy="76559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  <a:buSzPct val="50000"/>
            </a:pPr>
            <a:r>
              <a:rPr lang="pt-BR" sz="800" dirty="0" err="1">
                <a:latin typeface="TT Norms Pro" panose="02000503030000020003" pitchFamily="2" charset="0"/>
              </a:rPr>
              <a:t>Duis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aute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irure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dolor</a:t>
            </a:r>
            <a:r>
              <a:rPr lang="pt-BR" sz="800" dirty="0">
                <a:latin typeface="TT Norms Pro" panose="02000503030000020003" pitchFamily="2" charset="0"/>
              </a:rPr>
              <a:t> in </a:t>
            </a:r>
            <a:r>
              <a:rPr lang="pt-BR" sz="800" dirty="0" err="1">
                <a:latin typeface="TT Norms Pro" panose="02000503030000020003" pitchFamily="2" charset="0"/>
              </a:rPr>
              <a:t>reprehenderit</a:t>
            </a:r>
            <a:r>
              <a:rPr lang="pt-BR" sz="800" dirty="0">
                <a:latin typeface="TT Norms Pro" panose="02000503030000020003" pitchFamily="2" charset="0"/>
              </a:rPr>
              <a:t> in </a:t>
            </a:r>
            <a:r>
              <a:rPr lang="pt-BR" sz="800" dirty="0" err="1">
                <a:latin typeface="TT Norms Pro" panose="02000503030000020003" pitchFamily="2" charset="0"/>
              </a:rPr>
              <a:t>voluptate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velit</a:t>
            </a:r>
            <a:r>
              <a:rPr lang="pt-BR" sz="800" dirty="0">
                <a:latin typeface="TT Norms Pro" panose="02000503030000020003" pitchFamily="2" charset="0"/>
              </a:rPr>
              <a:t> esse </a:t>
            </a:r>
            <a:r>
              <a:rPr lang="pt-BR" sz="800" dirty="0" err="1">
                <a:latin typeface="TT Norms Pro" panose="02000503030000020003" pitchFamily="2" charset="0"/>
              </a:rPr>
              <a:t>cillum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dolore</a:t>
            </a:r>
            <a:r>
              <a:rPr lang="pt-BR" sz="800" dirty="0">
                <a:latin typeface="TT Norms Pro" panose="02000503030000020003" pitchFamily="2" charset="0"/>
              </a:rPr>
              <a:t> eu </a:t>
            </a:r>
            <a:r>
              <a:rPr lang="pt-BR" sz="800" dirty="0" err="1">
                <a:latin typeface="TT Norms Pro" panose="02000503030000020003" pitchFamily="2" charset="0"/>
              </a:rPr>
              <a:t>fugiat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nulla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pariatur</a:t>
            </a:r>
            <a:r>
              <a:rPr lang="pt-BR" sz="800" dirty="0">
                <a:latin typeface="TT Norms Pro" panose="02000503030000020003" pitchFamily="2" charset="0"/>
              </a:rPr>
              <a:t>. </a:t>
            </a:r>
            <a:r>
              <a:rPr lang="pt-BR" sz="800" dirty="0" err="1">
                <a:latin typeface="TT Norms Pro" panose="02000503030000020003" pitchFamily="2" charset="0"/>
              </a:rPr>
              <a:t>Excepteur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sint</a:t>
            </a:r>
            <a:r>
              <a:rPr lang="pt-BR" sz="800" dirty="0">
                <a:latin typeface="TT Norms Pro" panose="02000503030000020003" pitchFamily="2" charset="0"/>
              </a:rPr>
              <a:t> </a:t>
            </a:r>
            <a:r>
              <a:rPr lang="pt-BR" sz="800" dirty="0" err="1">
                <a:latin typeface="TT Norms Pro" panose="02000503030000020003" pitchFamily="2" charset="0"/>
              </a:rPr>
              <a:t>occaecat</a:t>
            </a:r>
            <a:r>
              <a:rPr lang="pt-BR" sz="800" dirty="0">
                <a:latin typeface="TT Norms Pro" panose="02000503030000020003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252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4BB6F-FC0B-8E90-B61B-D69124F0B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6197866-8936-A8CF-595C-BA1C93C1408C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B145FA3-C62A-9F90-D242-7CFD2FE3A695}"/>
              </a:ext>
            </a:extLst>
          </p:cNvPr>
          <p:cNvSpPr txBox="1"/>
          <p:nvPr/>
        </p:nvSpPr>
        <p:spPr>
          <a:xfrm>
            <a:off x="1210211" y="98754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9B944BF-A865-B718-5A10-7D4DF54F58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4963628"/>
              </p:ext>
            </p:extLst>
          </p:nvPr>
        </p:nvGraphicFramePr>
        <p:xfrm>
          <a:off x="6959201" y="1967495"/>
          <a:ext cx="4359626" cy="320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56E9F77-56F0-0106-EF90-EFB72FDC10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2690613"/>
              </p:ext>
            </p:extLst>
          </p:nvPr>
        </p:nvGraphicFramePr>
        <p:xfrm>
          <a:off x="1024323" y="1967495"/>
          <a:ext cx="4359626" cy="320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F9C2454D-F5B7-3AD5-9194-CCBE9149C7A5}"/>
              </a:ext>
            </a:extLst>
          </p:cNvPr>
          <p:cNvSpPr/>
          <p:nvPr/>
        </p:nvSpPr>
        <p:spPr>
          <a:xfrm>
            <a:off x="2596438" y="5395361"/>
            <a:ext cx="1215397" cy="276999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T Norms Pro Light" panose="02000503020000020003" pitchFamily="2" charset="0"/>
              </a:rPr>
              <a:t>Informações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T Norms Pro Light" panose="02000503020000020003" pitchFamily="2" charset="0"/>
              </a:rPr>
              <a:t> 01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857F8D7-9954-E022-C717-4D727C5E193D}"/>
              </a:ext>
            </a:extLst>
          </p:cNvPr>
          <p:cNvSpPr/>
          <p:nvPr/>
        </p:nvSpPr>
        <p:spPr>
          <a:xfrm>
            <a:off x="8561756" y="5395361"/>
            <a:ext cx="1215397" cy="276999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T Norms Pro Light" panose="02000503020000020003" pitchFamily="2" charset="0"/>
              </a:rPr>
              <a:t>Informações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T Norms Pro Light" panose="02000503020000020003" pitchFamily="2" charset="0"/>
              </a:rPr>
              <a:t> 01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DE7CCD5C-4B39-FCFC-4239-AA627B20B013}"/>
              </a:ext>
            </a:extLst>
          </p:cNvPr>
          <p:cNvCxnSpPr>
            <a:cxnSpLocks/>
          </p:cNvCxnSpPr>
          <p:nvPr/>
        </p:nvCxnSpPr>
        <p:spPr>
          <a:xfrm>
            <a:off x="6105832" y="2254672"/>
            <a:ext cx="0" cy="3140689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85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B2D89-CD34-7316-618D-7400A4550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485E537-895E-D275-5558-A1133DE89669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D0F1288-B463-3AAA-A682-B55B95D111E6}"/>
              </a:ext>
            </a:extLst>
          </p:cNvPr>
          <p:cNvSpPr txBox="1"/>
          <p:nvPr/>
        </p:nvSpPr>
        <p:spPr>
          <a:xfrm>
            <a:off x="1210211" y="98754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8A309637-2057-C3D3-BE47-4864B11245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1270739"/>
              </p:ext>
            </p:extLst>
          </p:nvPr>
        </p:nvGraphicFramePr>
        <p:xfrm>
          <a:off x="3434798" y="2169837"/>
          <a:ext cx="5322404" cy="3908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54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30BE6-1C3D-C811-1F1D-E81057E0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8BB02A4-B8C7-820C-C695-507FE4564291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7C9979A-264B-F4DA-82AB-4075D70F782C}"/>
              </a:ext>
            </a:extLst>
          </p:cNvPr>
          <p:cNvSpPr txBox="1"/>
          <p:nvPr/>
        </p:nvSpPr>
        <p:spPr>
          <a:xfrm>
            <a:off x="1210211" y="98754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34858EF-44B2-D79B-8737-1B7E4F75B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477677"/>
              </p:ext>
            </p:extLst>
          </p:nvPr>
        </p:nvGraphicFramePr>
        <p:xfrm>
          <a:off x="1243541" y="2268969"/>
          <a:ext cx="4400167" cy="320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B51C592-8C41-5BE1-F6C2-64CE5E1EF6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098609"/>
              </p:ext>
            </p:extLst>
          </p:nvPr>
        </p:nvGraphicFramePr>
        <p:xfrm>
          <a:off x="7209924" y="2268968"/>
          <a:ext cx="4359626" cy="320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EADA3EB-721B-52DE-B834-EACFBB2D8F81}"/>
              </a:ext>
            </a:extLst>
          </p:cNvPr>
          <p:cNvCxnSpPr>
            <a:cxnSpLocks/>
          </p:cNvCxnSpPr>
          <p:nvPr/>
        </p:nvCxnSpPr>
        <p:spPr>
          <a:xfrm>
            <a:off x="6651522" y="2387407"/>
            <a:ext cx="0" cy="3140689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03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6E23-221B-0708-EE23-D557958F9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C0DDE6D6-C30F-4528-C408-EB53E86105E1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83D92D-2071-6699-634F-89A092FC6D91}"/>
              </a:ext>
            </a:extLst>
          </p:cNvPr>
          <p:cNvSpPr txBox="1"/>
          <p:nvPr/>
        </p:nvSpPr>
        <p:spPr>
          <a:xfrm>
            <a:off x="1210211" y="98754"/>
            <a:ext cx="2090008" cy="107721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pt-BR" sz="1600" b="1" spc="569" dirty="0">
                <a:latin typeface="Termina Bold" pitchFamily="2" charset="77"/>
              </a:rPr>
              <a:t>TÍTULO</a:t>
            </a:r>
          </a:p>
          <a:p>
            <a:r>
              <a:rPr lang="pt-BR" sz="1600" spc="569" dirty="0">
                <a:latin typeface="Termina Light" panose="00000400000000000000" pitchFamily="50" charset="0"/>
              </a:rPr>
              <a:t>DO SLIDE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8D67F06-167E-8E6C-886E-286F959D8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082057"/>
              </p:ext>
            </p:extLst>
          </p:nvPr>
        </p:nvGraphicFramePr>
        <p:xfrm>
          <a:off x="1370867" y="2812776"/>
          <a:ext cx="9450265" cy="2706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0053">
                  <a:extLst>
                    <a:ext uri="{9D8B030D-6E8A-4147-A177-3AD203B41FA5}">
                      <a16:colId xmlns:a16="http://schemas.microsoft.com/office/drawing/2014/main" val="4120805309"/>
                    </a:ext>
                  </a:extLst>
                </a:gridCol>
                <a:gridCol w="1890053">
                  <a:extLst>
                    <a:ext uri="{9D8B030D-6E8A-4147-A177-3AD203B41FA5}">
                      <a16:colId xmlns:a16="http://schemas.microsoft.com/office/drawing/2014/main" val="1774667873"/>
                    </a:ext>
                  </a:extLst>
                </a:gridCol>
                <a:gridCol w="1890053">
                  <a:extLst>
                    <a:ext uri="{9D8B030D-6E8A-4147-A177-3AD203B41FA5}">
                      <a16:colId xmlns:a16="http://schemas.microsoft.com/office/drawing/2014/main" val="2323282969"/>
                    </a:ext>
                  </a:extLst>
                </a:gridCol>
                <a:gridCol w="1890053">
                  <a:extLst>
                    <a:ext uri="{9D8B030D-6E8A-4147-A177-3AD203B41FA5}">
                      <a16:colId xmlns:a16="http://schemas.microsoft.com/office/drawing/2014/main" val="1878889919"/>
                    </a:ext>
                  </a:extLst>
                </a:gridCol>
                <a:gridCol w="1890053">
                  <a:extLst>
                    <a:ext uri="{9D8B030D-6E8A-4147-A177-3AD203B41FA5}">
                      <a16:colId xmlns:a16="http://schemas.microsoft.com/office/drawing/2014/main" val="4040590546"/>
                    </a:ext>
                  </a:extLst>
                </a:gridCol>
              </a:tblGrid>
              <a:tr h="382100">
                <a:tc>
                  <a:txBody>
                    <a:bodyPr/>
                    <a:lstStyle/>
                    <a:p>
                      <a:endParaRPr lang="pt-BR" b="0" i="0" dirty="0">
                        <a:solidFill>
                          <a:srgbClr val="00656B"/>
                        </a:solidFill>
                        <a:latin typeface="TT Norms Pro" panose="02000503030000020003" pitchFamily="2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solidFill>
                          <a:srgbClr val="00656B"/>
                        </a:solidFill>
                        <a:latin typeface="TT Norms Pro" panose="02000503030000020003" pitchFamily="2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solidFill>
                          <a:srgbClr val="00656B"/>
                        </a:solidFill>
                        <a:latin typeface="TT Norms Pro" panose="02000503030000020003" pitchFamily="2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solidFill>
                          <a:srgbClr val="00656B"/>
                        </a:solidFill>
                        <a:latin typeface="TT Norms Pro" panose="02000503030000020003" pitchFamily="2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solidFill>
                          <a:srgbClr val="00656B"/>
                        </a:solidFill>
                        <a:latin typeface="TT Norms Pro" panose="02000503030000020003" pitchFamily="2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050780"/>
                  </a:ext>
                </a:extLst>
              </a:tr>
              <a:tr h="387407"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890037"/>
                  </a:ext>
                </a:extLst>
              </a:tr>
              <a:tr h="387407"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952641"/>
                  </a:ext>
                </a:extLst>
              </a:tr>
              <a:tr h="387407"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23693"/>
                  </a:ext>
                </a:extLst>
              </a:tr>
              <a:tr h="387407"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043832"/>
                  </a:ext>
                </a:extLst>
              </a:tr>
              <a:tr h="387407"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027184"/>
                  </a:ext>
                </a:extLst>
              </a:tr>
              <a:tr h="387407"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b="0" i="0" dirty="0">
                        <a:latin typeface="TT Norms Pro" panose="0200050303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5067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6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E8561B-3A06-17A1-9B8C-4988DC6F5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Vista de cima de um edifício&#10;&#10;Descrição gerada automaticamente com confiança média">
            <a:extLst>
              <a:ext uri="{FF2B5EF4-FFF2-40B4-BE49-F238E27FC236}">
                <a16:creationId xmlns:a16="http://schemas.microsoft.com/office/drawing/2014/main" id="{AFE205C2-DC29-5609-63F8-D3E4AC160F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m 6" descr="Forma&#10;&#10;O conteúdo gerado por IA pode estar incorreto.">
            <a:extLst>
              <a:ext uri="{FF2B5EF4-FFF2-40B4-BE49-F238E27FC236}">
                <a16:creationId xmlns:a16="http://schemas.microsoft.com/office/drawing/2014/main" id="{5306F6BA-4F6F-E136-5404-3D74F2FFEF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 rot="5400000">
            <a:off x="-847369" y="847370"/>
            <a:ext cx="6804496" cy="5109759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BB8AC7F-EF82-CFD2-638E-12D5B3C66150}"/>
              </a:ext>
            </a:extLst>
          </p:cNvPr>
          <p:cNvCxnSpPr>
            <a:cxnSpLocks/>
          </p:cNvCxnSpPr>
          <p:nvPr/>
        </p:nvCxnSpPr>
        <p:spPr>
          <a:xfrm>
            <a:off x="451961" y="637363"/>
            <a:ext cx="0" cy="558327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E6CF3D8D-3051-1D2C-775F-FD38BAF8F8D1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solidFill>
                  <a:schemeClr val="bg1"/>
                </a:solidFill>
                <a:latin typeface="Termina Light" pitchFamily="2" charset="77"/>
              </a:rPr>
              <a:t>ÍNDICE - ASSUNTO</a:t>
            </a:r>
          </a:p>
        </p:txBody>
      </p:sp>
    </p:spTree>
    <p:extLst>
      <p:ext uri="{BB962C8B-B14F-4D97-AF65-F5344CB8AC3E}">
        <p14:creationId xmlns:p14="http://schemas.microsoft.com/office/powerpoint/2010/main" val="3399310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64192-0455-A9AC-2E23-862AB39D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1AC65F88-2856-ECFD-935C-AC79F4DFB311}"/>
              </a:ext>
            </a:extLst>
          </p:cNvPr>
          <p:cNvSpPr/>
          <p:nvPr/>
        </p:nvSpPr>
        <p:spPr>
          <a:xfrm rot="16200000">
            <a:off x="-2653027" y="3314239"/>
            <a:ext cx="5768531" cy="17880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r"/>
            <a:r>
              <a:rPr lang="pt-BR" sz="700" spc="300" dirty="0">
                <a:latin typeface="Termina Light" pitchFamily="2" charset="77"/>
              </a:rPr>
              <a:t>ÍNDICE - ASSUNTO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9A1732EA-5995-24F4-5D6F-24F6B418DE9D}"/>
              </a:ext>
            </a:extLst>
          </p:cNvPr>
          <p:cNvGrpSpPr/>
          <p:nvPr/>
        </p:nvGrpSpPr>
        <p:grpSpPr>
          <a:xfrm>
            <a:off x="1818990" y="699207"/>
            <a:ext cx="8966975" cy="5588701"/>
            <a:chOff x="1612512" y="699207"/>
            <a:chExt cx="8966975" cy="5588701"/>
          </a:xfrm>
        </p:grpSpPr>
        <p:pic>
          <p:nvPicPr>
            <p:cNvPr id="5" name="Imagem 4" descr="Homem sentado em poltrona&#10;&#10;O conteúdo gerado por IA pode estar incorreto.">
              <a:extLst>
                <a:ext uri="{FF2B5EF4-FFF2-40B4-BE49-F238E27FC236}">
                  <a16:creationId xmlns:a16="http://schemas.microsoft.com/office/drawing/2014/main" id="{47FCAE0D-2025-0477-7C74-C1FE18EFF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9786" b="15190"/>
            <a:stretch>
              <a:fillRect/>
            </a:stretch>
          </p:blipFill>
          <p:spPr>
            <a:xfrm>
              <a:off x="1612512" y="3669988"/>
              <a:ext cx="3171815" cy="2617920"/>
            </a:xfrm>
            <a:prstGeom prst="rect">
              <a:avLst/>
            </a:prstGeom>
          </p:spPr>
        </p:pic>
        <p:pic>
          <p:nvPicPr>
            <p:cNvPr id="6" name="Imagem 5" descr="Uma imagem contendo água, mesa, embaçado, homem&#10;&#10;O conteúdo gerado por IA pode estar incorreto.">
              <a:extLst>
                <a:ext uri="{FF2B5EF4-FFF2-40B4-BE49-F238E27FC236}">
                  <a16:creationId xmlns:a16="http://schemas.microsoft.com/office/drawing/2014/main" id="{809ACDC0-3B6E-712C-6797-2A884378E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8025" b="2731"/>
            <a:stretch>
              <a:fillRect/>
            </a:stretch>
          </p:blipFill>
          <p:spPr>
            <a:xfrm>
              <a:off x="7820879" y="3669988"/>
              <a:ext cx="2758608" cy="2617919"/>
            </a:xfrm>
            <a:prstGeom prst="rect">
              <a:avLst/>
            </a:prstGeom>
          </p:spPr>
        </p:pic>
        <p:pic>
          <p:nvPicPr>
            <p:cNvPr id="8" name="Imagem 7" descr="Mulher em pé na cozinha&#10;&#10;O conteúdo gerado por IA pode estar incorreto.">
              <a:extLst>
                <a:ext uri="{FF2B5EF4-FFF2-40B4-BE49-F238E27FC236}">
                  <a16:creationId xmlns:a16="http://schemas.microsoft.com/office/drawing/2014/main" id="{1CC440BC-44A0-9021-C6FC-2947AADD9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0167" b="32793"/>
            <a:stretch>
              <a:fillRect/>
            </a:stretch>
          </p:blipFill>
          <p:spPr>
            <a:xfrm>
              <a:off x="1612512" y="699207"/>
              <a:ext cx="4483488" cy="2812093"/>
            </a:xfrm>
            <a:prstGeom prst="rect">
              <a:avLst/>
            </a:prstGeom>
          </p:spPr>
        </p:pic>
        <p:pic>
          <p:nvPicPr>
            <p:cNvPr id="9" name="Imagem 8" descr="Mulher com lenço na cabeça&#10;&#10;O conteúdo gerado por IA pode estar incorreto.">
              <a:extLst>
                <a:ext uri="{FF2B5EF4-FFF2-40B4-BE49-F238E27FC236}">
                  <a16:creationId xmlns:a16="http://schemas.microsoft.com/office/drawing/2014/main" id="{5D690C9B-58A3-8450-99E1-79C0C4752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24351" b="7325"/>
            <a:stretch>
              <a:fillRect/>
            </a:stretch>
          </p:blipFill>
          <p:spPr>
            <a:xfrm>
              <a:off x="6237058" y="699207"/>
              <a:ext cx="4342429" cy="2812094"/>
            </a:xfrm>
            <a:prstGeom prst="rect">
              <a:avLst/>
            </a:prstGeom>
          </p:spPr>
        </p:pic>
        <p:pic>
          <p:nvPicPr>
            <p:cNvPr id="10" name="Imagem 9" descr="Uma imagem contendo pessoa, segurando, jovem, mulher&#10;&#10;O conteúdo gerado por IA pode estar incorreto.">
              <a:extLst>
                <a:ext uri="{FF2B5EF4-FFF2-40B4-BE49-F238E27FC236}">
                  <a16:creationId xmlns:a16="http://schemas.microsoft.com/office/drawing/2014/main" id="{C9C172BD-75D0-C68B-042C-13CC3FDD6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1810" b="6337"/>
            <a:stretch>
              <a:fillRect/>
            </a:stretch>
          </p:blipFill>
          <p:spPr>
            <a:xfrm>
              <a:off x="4915637" y="3669988"/>
              <a:ext cx="2761397" cy="2617919"/>
            </a:xfrm>
            <a:prstGeom prst="rect">
              <a:avLst/>
            </a:prstGeom>
          </p:spPr>
        </p:pic>
      </p:grpSp>
      <p:sp>
        <p:nvSpPr>
          <p:cNvPr id="11" name="Título 1">
            <a:extLst>
              <a:ext uri="{FF2B5EF4-FFF2-40B4-BE49-F238E27FC236}">
                <a16:creationId xmlns:a16="http://schemas.microsoft.com/office/drawing/2014/main" id="{D8B16C03-7388-FB9D-22F7-6DF99FE0F5C9}"/>
              </a:ext>
            </a:extLst>
          </p:cNvPr>
          <p:cNvSpPr txBox="1">
            <a:spLocks/>
          </p:cNvSpPr>
          <p:nvPr/>
        </p:nvSpPr>
        <p:spPr>
          <a:xfrm>
            <a:off x="1961580" y="6041953"/>
            <a:ext cx="1761429" cy="23367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pt-BR" sz="800" dirty="0">
                <a:solidFill>
                  <a:schemeClr val="bg1"/>
                </a:solidFill>
                <a:latin typeface="TT Norms Pro" panose="02000503030000020003" pitchFamily="2" charset="0"/>
                <a:ea typeface="+mj-ea"/>
                <a:cs typeface="+mj-cs"/>
              </a:rPr>
              <a:t>Legenda da imagem</a:t>
            </a:r>
          </a:p>
        </p:txBody>
      </p:sp>
    </p:spTree>
    <p:extLst>
      <p:ext uri="{BB962C8B-B14F-4D97-AF65-F5344CB8AC3E}">
        <p14:creationId xmlns:p14="http://schemas.microsoft.com/office/powerpoint/2010/main" val="147819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áfico 5">
            <a:extLst>
              <a:ext uri="{FF2B5EF4-FFF2-40B4-BE49-F238E27FC236}">
                <a16:creationId xmlns:a16="http://schemas.microsoft.com/office/drawing/2014/main" id="{61E67C30-A234-C060-1261-C5B14189BC85}"/>
              </a:ext>
            </a:extLst>
          </p:cNvPr>
          <p:cNvGrpSpPr/>
          <p:nvPr/>
        </p:nvGrpSpPr>
        <p:grpSpPr>
          <a:xfrm>
            <a:off x="4691063" y="1799396"/>
            <a:ext cx="795337" cy="795364"/>
            <a:chOff x="5568764" y="3137212"/>
            <a:chExt cx="583935" cy="583955"/>
          </a:xfrm>
          <a:noFill/>
        </p:grpSpPr>
        <p:grpSp>
          <p:nvGrpSpPr>
            <p:cNvPr id="3" name="Gráfico 5">
              <a:extLst>
                <a:ext uri="{FF2B5EF4-FFF2-40B4-BE49-F238E27FC236}">
                  <a16:creationId xmlns:a16="http://schemas.microsoft.com/office/drawing/2014/main" id="{525AEAF6-6058-11BF-B68B-6EC3731E2FF3}"/>
                </a:ext>
              </a:extLst>
            </p:cNvPr>
            <p:cNvGrpSpPr/>
            <p:nvPr/>
          </p:nvGrpSpPr>
          <p:grpSpPr>
            <a:xfrm>
              <a:off x="5754086" y="3293333"/>
              <a:ext cx="199782" cy="271618"/>
              <a:chOff x="5754086" y="3293333"/>
              <a:chExt cx="199782" cy="271618"/>
            </a:xfrm>
            <a:noFill/>
          </p:grpSpPr>
          <p:sp>
            <p:nvSpPr>
              <p:cNvPr id="7" name="Forma Livre 6">
                <a:extLst>
                  <a:ext uri="{FF2B5EF4-FFF2-40B4-BE49-F238E27FC236}">
                    <a16:creationId xmlns:a16="http://schemas.microsoft.com/office/drawing/2014/main" id="{9F3635A8-B31F-F708-641E-2A6417DC489A}"/>
                  </a:ext>
                </a:extLst>
              </p:cNvPr>
              <p:cNvSpPr/>
              <p:nvPr/>
            </p:nvSpPr>
            <p:spPr>
              <a:xfrm>
                <a:off x="5754086" y="3323492"/>
                <a:ext cx="171242" cy="241459"/>
              </a:xfrm>
              <a:custGeom>
                <a:avLst/>
                <a:gdLst>
                  <a:gd name="connsiteX0" fmla="*/ 152215 w 171242"/>
                  <a:gd name="connsiteY0" fmla="*/ 241460 h 241459"/>
                  <a:gd name="connsiteX1" fmla="*/ 19027 w 171242"/>
                  <a:gd name="connsiteY1" fmla="*/ 241460 h 241459"/>
                  <a:gd name="connsiteX2" fmla="*/ 0 w 171242"/>
                  <a:gd name="connsiteY2" fmla="*/ 222432 h 241459"/>
                  <a:gd name="connsiteX3" fmla="*/ 0 w 171242"/>
                  <a:gd name="connsiteY3" fmla="*/ 19028 h 241459"/>
                  <a:gd name="connsiteX4" fmla="*/ 19027 w 171242"/>
                  <a:gd name="connsiteY4" fmla="*/ 0 h 241459"/>
                  <a:gd name="connsiteX5" fmla="*/ 152215 w 171242"/>
                  <a:gd name="connsiteY5" fmla="*/ 0 h 241459"/>
                  <a:gd name="connsiteX6" fmla="*/ 171242 w 171242"/>
                  <a:gd name="connsiteY6" fmla="*/ 19028 h 241459"/>
                  <a:gd name="connsiteX7" fmla="*/ 171242 w 171242"/>
                  <a:gd name="connsiteY7" fmla="*/ 222432 h 241459"/>
                  <a:gd name="connsiteX8" fmla="*/ 152215 w 171242"/>
                  <a:gd name="connsiteY8" fmla="*/ 241460 h 241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242" h="241459">
                    <a:moveTo>
                      <a:pt x="152215" y="241460"/>
                    </a:moveTo>
                    <a:lnTo>
                      <a:pt x="19027" y="241460"/>
                    </a:lnTo>
                    <a:cubicBezTo>
                      <a:pt x="8562" y="241460"/>
                      <a:pt x="0" y="232897"/>
                      <a:pt x="0" y="222432"/>
                    </a:cubicBezTo>
                    <a:lnTo>
                      <a:pt x="0" y="19028"/>
                    </a:lnTo>
                    <a:cubicBezTo>
                      <a:pt x="0" y="8562"/>
                      <a:pt x="8562" y="0"/>
                      <a:pt x="19027" y="0"/>
                    </a:cubicBezTo>
                    <a:lnTo>
                      <a:pt x="152215" y="0"/>
                    </a:lnTo>
                    <a:cubicBezTo>
                      <a:pt x="162680" y="0"/>
                      <a:pt x="171242" y="8562"/>
                      <a:pt x="171242" y="19028"/>
                    </a:cubicBezTo>
                    <a:lnTo>
                      <a:pt x="171242" y="222432"/>
                    </a:lnTo>
                    <a:cubicBezTo>
                      <a:pt x="171242" y="232992"/>
                      <a:pt x="162680" y="241460"/>
                      <a:pt x="152215" y="241460"/>
                    </a:cubicBezTo>
                    <a:close/>
                  </a:path>
                </a:pathLst>
              </a:custGeom>
              <a:noFill/>
              <a:ln w="12700" cap="rnd">
                <a:solidFill>
                  <a:srgbClr val="E3DBCC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" name="Forma Livre 7">
                <a:extLst>
                  <a:ext uri="{FF2B5EF4-FFF2-40B4-BE49-F238E27FC236}">
                    <a16:creationId xmlns:a16="http://schemas.microsoft.com/office/drawing/2014/main" id="{9FF19E55-8079-0854-0085-24D3CF083F5B}"/>
                  </a:ext>
                </a:extLst>
              </p:cNvPr>
              <p:cNvSpPr/>
              <p:nvPr/>
            </p:nvSpPr>
            <p:spPr>
              <a:xfrm>
                <a:off x="5839707" y="3534698"/>
                <a:ext cx="57080" cy="9513"/>
              </a:xfrm>
              <a:custGeom>
                <a:avLst/>
                <a:gdLst>
                  <a:gd name="connsiteX0" fmla="*/ 0 w 57080"/>
                  <a:gd name="connsiteY0" fmla="*/ 0 h 9513"/>
                  <a:gd name="connsiteX1" fmla="*/ 57081 w 57080"/>
                  <a:gd name="connsiteY1" fmla="*/ 0 h 9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080" h="9513">
                    <a:moveTo>
                      <a:pt x="0" y="0"/>
                    </a:moveTo>
                    <a:lnTo>
                      <a:pt x="57081" y="0"/>
                    </a:lnTo>
                  </a:path>
                </a:pathLst>
              </a:custGeom>
              <a:ln w="12700" cap="rnd">
                <a:solidFill>
                  <a:srgbClr val="E3DBCC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" name="Forma Livre 8">
                <a:extLst>
                  <a:ext uri="{FF2B5EF4-FFF2-40B4-BE49-F238E27FC236}">
                    <a16:creationId xmlns:a16="http://schemas.microsoft.com/office/drawing/2014/main" id="{EDD43772-7361-1802-D34B-69CEFDB487D1}"/>
                  </a:ext>
                </a:extLst>
              </p:cNvPr>
              <p:cNvSpPr/>
              <p:nvPr/>
            </p:nvSpPr>
            <p:spPr>
              <a:xfrm>
                <a:off x="5782626" y="3293333"/>
                <a:ext cx="171242" cy="241364"/>
              </a:xfrm>
              <a:custGeom>
                <a:avLst/>
                <a:gdLst>
                  <a:gd name="connsiteX0" fmla="*/ 0 w 171242"/>
                  <a:gd name="connsiteY0" fmla="*/ 0 h 241364"/>
                  <a:gd name="connsiteX1" fmla="*/ 152215 w 171242"/>
                  <a:gd name="connsiteY1" fmla="*/ 0 h 241364"/>
                  <a:gd name="connsiteX2" fmla="*/ 171242 w 171242"/>
                  <a:gd name="connsiteY2" fmla="*/ 20074 h 241364"/>
                  <a:gd name="connsiteX3" fmla="*/ 171242 w 171242"/>
                  <a:gd name="connsiteY3" fmla="*/ 241365 h 241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242" h="241364">
                    <a:moveTo>
                      <a:pt x="0" y="0"/>
                    </a:moveTo>
                    <a:lnTo>
                      <a:pt x="152215" y="0"/>
                    </a:lnTo>
                    <a:cubicBezTo>
                      <a:pt x="162680" y="0"/>
                      <a:pt x="171242" y="9038"/>
                      <a:pt x="171242" y="20074"/>
                    </a:cubicBezTo>
                    <a:lnTo>
                      <a:pt x="171242" y="241365"/>
                    </a:lnTo>
                  </a:path>
                </a:pathLst>
              </a:custGeom>
              <a:noFill/>
              <a:ln w="12700" cap="rnd">
                <a:solidFill>
                  <a:srgbClr val="E3DBCC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grpSp>
          <p:nvGrpSpPr>
            <p:cNvPr id="4" name="Gráfico 5">
              <a:extLst>
                <a:ext uri="{FF2B5EF4-FFF2-40B4-BE49-F238E27FC236}">
                  <a16:creationId xmlns:a16="http://schemas.microsoft.com/office/drawing/2014/main" id="{0C06C8A7-5753-F733-BB04-CB6FAEE808CD}"/>
                </a:ext>
              </a:extLst>
            </p:cNvPr>
            <p:cNvGrpSpPr/>
            <p:nvPr/>
          </p:nvGrpSpPr>
          <p:grpSpPr>
            <a:xfrm>
              <a:off x="5568764" y="3137212"/>
              <a:ext cx="583935" cy="583955"/>
              <a:chOff x="5568764" y="3137212"/>
              <a:chExt cx="583935" cy="583955"/>
            </a:xfrm>
            <a:noFill/>
          </p:grpSpPr>
          <p:sp>
            <p:nvSpPr>
              <p:cNvPr id="5" name="Forma Livre 4">
                <a:extLst>
                  <a:ext uri="{FF2B5EF4-FFF2-40B4-BE49-F238E27FC236}">
                    <a16:creationId xmlns:a16="http://schemas.microsoft.com/office/drawing/2014/main" id="{E3D565B9-FDA4-9BAA-5ADD-70E8C86E2638}"/>
                  </a:ext>
                </a:extLst>
              </p:cNvPr>
              <p:cNvSpPr/>
              <p:nvPr/>
            </p:nvSpPr>
            <p:spPr>
              <a:xfrm>
                <a:off x="5568764" y="3137212"/>
                <a:ext cx="583935" cy="583955"/>
              </a:xfrm>
              <a:custGeom>
                <a:avLst/>
                <a:gdLst>
                  <a:gd name="connsiteX0" fmla="*/ 583936 w 583935"/>
                  <a:gd name="connsiteY0" fmla="*/ 291978 h 583955"/>
                  <a:gd name="connsiteX1" fmla="*/ 291968 w 583935"/>
                  <a:gd name="connsiteY1" fmla="*/ 583956 h 583955"/>
                  <a:gd name="connsiteX2" fmla="*/ 0 w 583935"/>
                  <a:gd name="connsiteY2" fmla="*/ 291978 h 583955"/>
                  <a:gd name="connsiteX3" fmla="*/ 291968 w 583935"/>
                  <a:gd name="connsiteY3" fmla="*/ 0 h 583955"/>
                  <a:gd name="connsiteX4" fmla="*/ 583936 w 583935"/>
                  <a:gd name="connsiteY4" fmla="*/ 291978 h 583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35" h="583955">
                    <a:moveTo>
                      <a:pt x="583936" y="291978"/>
                    </a:moveTo>
                    <a:cubicBezTo>
                      <a:pt x="583936" y="453233"/>
                      <a:pt x="453217" y="583956"/>
                      <a:pt x="291968" y="583956"/>
                    </a:cubicBezTo>
                    <a:cubicBezTo>
                      <a:pt x="130719" y="583956"/>
                      <a:pt x="0" y="453233"/>
                      <a:pt x="0" y="291978"/>
                    </a:cubicBezTo>
                    <a:cubicBezTo>
                      <a:pt x="0" y="130723"/>
                      <a:pt x="130718" y="0"/>
                      <a:pt x="291968" y="0"/>
                    </a:cubicBezTo>
                    <a:cubicBezTo>
                      <a:pt x="453217" y="0"/>
                      <a:pt x="583936" y="130723"/>
                      <a:pt x="583936" y="291978"/>
                    </a:cubicBezTo>
                    <a:close/>
                  </a:path>
                </a:pathLst>
              </a:custGeom>
              <a:noFill/>
              <a:ln w="12700" cap="rnd">
                <a:solidFill>
                  <a:srgbClr val="E3DBC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6" name="Forma Livre 5">
                <a:extLst>
                  <a:ext uri="{FF2B5EF4-FFF2-40B4-BE49-F238E27FC236}">
                    <a16:creationId xmlns:a16="http://schemas.microsoft.com/office/drawing/2014/main" id="{F131E786-1D32-66E4-56BC-B8CC48059230}"/>
                  </a:ext>
                </a:extLst>
              </p:cNvPr>
              <p:cNvSpPr/>
              <p:nvPr/>
            </p:nvSpPr>
            <p:spPr>
              <a:xfrm>
                <a:off x="5619851" y="3245954"/>
                <a:ext cx="468252" cy="348109"/>
              </a:xfrm>
              <a:custGeom>
                <a:avLst/>
                <a:gdLst>
                  <a:gd name="connsiteX0" fmla="*/ 468252 w 468252"/>
                  <a:gd name="connsiteY0" fmla="*/ 0 h 348109"/>
                  <a:gd name="connsiteX1" fmla="*/ 0 w 468252"/>
                  <a:gd name="connsiteY1" fmla="*/ 348109 h 34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8252" h="348109">
                    <a:moveTo>
                      <a:pt x="468252" y="0"/>
                    </a:moveTo>
                    <a:lnTo>
                      <a:pt x="0" y="348109"/>
                    </a:lnTo>
                  </a:path>
                </a:pathLst>
              </a:custGeom>
              <a:ln w="12700" cap="rnd">
                <a:solidFill>
                  <a:srgbClr val="E3DBC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B5B4AD5E-A7E5-451F-1A11-2D58B2C7F6F2}"/>
              </a:ext>
            </a:extLst>
          </p:cNvPr>
          <p:cNvGrpSpPr/>
          <p:nvPr/>
        </p:nvGrpSpPr>
        <p:grpSpPr>
          <a:xfrm>
            <a:off x="945003" y="1285266"/>
            <a:ext cx="3556933" cy="1309494"/>
            <a:chOff x="2525448" y="1949265"/>
            <a:chExt cx="3556933" cy="1309494"/>
          </a:xfrm>
        </p:grpSpPr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7E3A69C0-6421-8BBB-3FC4-DDEDA0C826B2}"/>
                </a:ext>
              </a:extLst>
            </p:cNvPr>
            <p:cNvSpPr txBox="1">
              <a:spLocks/>
            </p:cNvSpPr>
            <p:nvPr/>
          </p:nvSpPr>
          <p:spPr>
            <a:xfrm>
              <a:off x="2525448" y="1949265"/>
              <a:ext cx="3368411" cy="430799"/>
            </a:xfrm>
            <a:prstGeom prst="rect">
              <a:avLst/>
            </a:prstGeom>
          </p:spPr>
          <p:txBody>
            <a:bodyPr vert="horz" lIns="91428" tIns="45714" rIns="91428" bIns="45714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pt-BR" sz="1400" spc="300" dirty="0">
                  <a:solidFill>
                    <a:srgbClr val="E3DBCC"/>
                  </a:solidFill>
                  <a:latin typeface="Termina Light" panose="00000400000000000000" pitchFamily="50" charset="0"/>
                  <a:ea typeface="+mn-ea"/>
                  <a:cs typeface="+mn-cs"/>
                </a:rPr>
                <a:t>ATENÇÃO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BAE76033-2853-3CB3-2CD0-A75E3110093A}"/>
                </a:ext>
              </a:extLst>
            </p:cNvPr>
            <p:cNvSpPr txBox="1"/>
            <p:nvPr/>
          </p:nvSpPr>
          <p:spPr>
            <a:xfrm>
              <a:off x="2525448" y="2493165"/>
              <a:ext cx="3556933" cy="76559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050" dirty="0">
                  <a:solidFill>
                    <a:srgbClr val="E3DBCC"/>
                  </a:solidFill>
                  <a:latin typeface="TT Norms Pro" panose="02000503030000020003" pitchFamily="2" charset="0"/>
                </a:rPr>
                <a:t>Não é permitida a alteração ou manipulação</a:t>
              </a:r>
            </a:p>
            <a:p>
              <a:pPr>
                <a:lnSpc>
                  <a:spcPct val="150000"/>
                </a:lnSpc>
              </a:pPr>
              <a:r>
                <a:rPr lang="pt-BR" sz="1050" dirty="0">
                  <a:solidFill>
                    <a:srgbClr val="E3DBCC"/>
                  </a:solidFill>
                  <a:latin typeface="TT Norms Pro" panose="02000503030000020003" pitchFamily="2" charset="0"/>
                </a:rPr>
                <a:t>de dados contábeis. É dever de todos garantir que </a:t>
              </a:r>
            </a:p>
            <a:p>
              <a:pPr>
                <a:lnSpc>
                  <a:spcPct val="150000"/>
                </a:lnSpc>
              </a:pPr>
              <a:r>
                <a:rPr lang="pt-BR" sz="1050" dirty="0">
                  <a:solidFill>
                    <a:srgbClr val="E3DBCC"/>
                  </a:solidFill>
                  <a:latin typeface="TT Norms Pro" panose="02000503030000020003" pitchFamily="2" charset="0"/>
                </a:rPr>
                <a:t>a informação apresentada ao público seja verdadeira.</a:t>
              </a:r>
            </a:p>
          </p:txBody>
        </p:sp>
      </p:grpSp>
      <p:sp>
        <p:nvSpPr>
          <p:cNvPr id="13" name="Título 1">
            <a:extLst>
              <a:ext uri="{FF2B5EF4-FFF2-40B4-BE49-F238E27FC236}">
                <a16:creationId xmlns:a16="http://schemas.microsoft.com/office/drawing/2014/main" id="{259BED85-5FB0-2FBE-EF41-D34B7F140489}"/>
              </a:ext>
            </a:extLst>
          </p:cNvPr>
          <p:cNvSpPr txBox="1">
            <a:spLocks/>
          </p:cNvSpPr>
          <p:nvPr/>
        </p:nvSpPr>
        <p:spPr>
          <a:xfrm>
            <a:off x="890350" y="4042052"/>
            <a:ext cx="9551508" cy="895283"/>
          </a:xfrm>
          <a:prstGeom prst="rect">
            <a:avLst/>
          </a:prstGeom>
        </p:spPr>
        <p:txBody>
          <a:bodyPr vert="horz" lIns="91428" tIns="45714" rIns="91428" bIns="45714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  <a:ea typeface="+mn-ea"/>
                <a:cs typeface="+mn-cs"/>
              </a:rPr>
              <a:t>É NOSSA RESPONSABILIDADE O CONHECIMENTO, CUMPRIMENTO E A DISSEMINAÇÃO DESTE CÓDIGO DE CONDUTA. O SEU DESCUMPRIMENTO PODERÁ IMPLICAR </a:t>
            </a: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MEDIDAS DISCIPLINARES </a:t>
            </a: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  <a:ea typeface="+mn-ea"/>
                <a:cs typeface="+mn-cs"/>
              </a:rPr>
              <a:t>A QUALQUER COLABORADOR, DE ACORDO COM A GRAVIDADE DO FATO, UNILATERALMENTE OU NÃO, PODENDO SER APLICADAS: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77376B9-61DB-C902-C280-86A5B8BE0457}"/>
              </a:ext>
            </a:extLst>
          </p:cNvPr>
          <p:cNvSpPr txBox="1"/>
          <p:nvPr/>
        </p:nvSpPr>
        <p:spPr>
          <a:xfrm>
            <a:off x="890350" y="5265835"/>
            <a:ext cx="3303486" cy="70788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Orientação e treinamento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Advertência Verbal 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Advertência Formal 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Suspensão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85CD185-F85A-D5CA-0B07-84258CBA6077}"/>
              </a:ext>
            </a:extLst>
          </p:cNvPr>
          <p:cNvSpPr txBox="1"/>
          <p:nvPr/>
        </p:nvSpPr>
        <p:spPr>
          <a:xfrm>
            <a:off x="4193824" y="5265835"/>
            <a:ext cx="4456805" cy="70788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Dispensa sem/com justa causa 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Rescisão do contrato com o fornecedor</a:t>
            </a:r>
          </a:p>
          <a:p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    e exclusão da base de fornecedores da Even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Providências Legais</a:t>
            </a:r>
          </a:p>
        </p:txBody>
      </p:sp>
    </p:spTree>
    <p:extLst>
      <p:ext uri="{BB962C8B-B14F-4D97-AF65-F5344CB8AC3E}">
        <p14:creationId xmlns:p14="http://schemas.microsoft.com/office/powerpoint/2010/main" val="2069661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B9B85BF-4599-D3F6-D97B-35AC7D87F6AE}"/>
              </a:ext>
            </a:extLst>
          </p:cNvPr>
          <p:cNvSpPr txBox="1"/>
          <p:nvPr/>
        </p:nvSpPr>
        <p:spPr>
          <a:xfrm>
            <a:off x="1212043" y="4838358"/>
            <a:ext cx="3640175" cy="99642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pt-BR" sz="1000" spc="300" dirty="0">
                <a:solidFill>
                  <a:srgbClr val="E3DBCC"/>
                </a:solidFill>
                <a:latin typeface="Termina Light" panose="00000400000000000000" pitchFamily="50" charset="0"/>
              </a:rPr>
              <a:t>ATENÇÃO</a:t>
            </a:r>
            <a:r>
              <a:rPr lang="pt-BR" sz="1000" spc="300" dirty="0">
                <a:solidFill>
                  <a:srgbClr val="E3DBCC"/>
                </a:solidFill>
                <a:latin typeface="Termina" pitchFamily="2" charset="7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Não forneça informações que não sejam de conhecimento público e que não estejam divulgadas nos canais de comunicação oficiais.</a:t>
            </a:r>
          </a:p>
        </p:txBody>
      </p:sp>
      <p:grpSp>
        <p:nvGrpSpPr>
          <p:cNvPr id="3" name="Gráfico 5">
            <a:extLst>
              <a:ext uri="{FF2B5EF4-FFF2-40B4-BE49-F238E27FC236}">
                <a16:creationId xmlns:a16="http://schemas.microsoft.com/office/drawing/2014/main" id="{48E1DFC9-BFC2-9DE9-8202-B8B080538965}"/>
              </a:ext>
            </a:extLst>
          </p:cNvPr>
          <p:cNvGrpSpPr/>
          <p:nvPr/>
        </p:nvGrpSpPr>
        <p:grpSpPr>
          <a:xfrm>
            <a:off x="5113698" y="5177326"/>
            <a:ext cx="583935" cy="583955"/>
            <a:chOff x="6291691" y="3139210"/>
            <a:chExt cx="583935" cy="583955"/>
          </a:xfrm>
          <a:noFill/>
        </p:grpSpPr>
        <p:grpSp>
          <p:nvGrpSpPr>
            <p:cNvPr id="4" name="Gráfico 5">
              <a:extLst>
                <a:ext uri="{FF2B5EF4-FFF2-40B4-BE49-F238E27FC236}">
                  <a16:creationId xmlns:a16="http://schemas.microsoft.com/office/drawing/2014/main" id="{EA6CB62C-E8AC-9170-1C36-D99665A6910B}"/>
                </a:ext>
              </a:extLst>
            </p:cNvPr>
            <p:cNvGrpSpPr/>
            <p:nvPr/>
          </p:nvGrpSpPr>
          <p:grpSpPr>
            <a:xfrm>
              <a:off x="6454466" y="3325585"/>
              <a:ext cx="264474" cy="254779"/>
              <a:chOff x="6454466" y="3325585"/>
              <a:chExt cx="264474" cy="254779"/>
            </a:xfrm>
            <a:noFill/>
          </p:grpSpPr>
          <p:sp>
            <p:nvSpPr>
              <p:cNvPr id="7" name="Forma Livre 6">
                <a:extLst>
                  <a:ext uri="{FF2B5EF4-FFF2-40B4-BE49-F238E27FC236}">
                    <a16:creationId xmlns:a16="http://schemas.microsoft.com/office/drawing/2014/main" id="{5DB4613B-5F30-8EFD-6EB9-181C8B1655FF}"/>
                  </a:ext>
                </a:extLst>
              </p:cNvPr>
              <p:cNvSpPr/>
              <p:nvPr/>
            </p:nvSpPr>
            <p:spPr>
              <a:xfrm>
                <a:off x="6490618" y="3325585"/>
                <a:ext cx="228322" cy="181047"/>
              </a:xfrm>
              <a:custGeom>
                <a:avLst/>
                <a:gdLst>
                  <a:gd name="connsiteX0" fmla="*/ 228323 w 228322"/>
                  <a:gd name="connsiteY0" fmla="*/ 181047 h 181047"/>
                  <a:gd name="connsiteX1" fmla="*/ 228323 w 228322"/>
                  <a:gd name="connsiteY1" fmla="*/ 20074 h 181047"/>
                  <a:gd name="connsiteX2" fmla="*/ 209296 w 228322"/>
                  <a:gd name="connsiteY2" fmla="*/ 0 h 181047"/>
                  <a:gd name="connsiteX3" fmla="*/ 0 w 228322"/>
                  <a:gd name="connsiteY3" fmla="*/ 0 h 181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322" h="181047">
                    <a:moveTo>
                      <a:pt x="228323" y="181047"/>
                    </a:moveTo>
                    <a:lnTo>
                      <a:pt x="228323" y="20074"/>
                    </a:lnTo>
                    <a:cubicBezTo>
                      <a:pt x="228323" y="8943"/>
                      <a:pt x="219761" y="0"/>
                      <a:pt x="209296" y="0"/>
                    </a:cubicBez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E3DBC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" name="Forma Livre 7">
                <a:extLst>
                  <a:ext uri="{FF2B5EF4-FFF2-40B4-BE49-F238E27FC236}">
                    <a16:creationId xmlns:a16="http://schemas.microsoft.com/office/drawing/2014/main" id="{AC081B6B-1D8D-2901-1D7D-100A52B5ED15}"/>
                  </a:ext>
                </a:extLst>
              </p:cNvPr>
              <p:cNvSpPr/>
              <p:nvPr/>
            </p:nvSpPr>
            <p:spPr>
              <a:xfrm>
                <a:off x="6454466" y="3355839"/>
                <a:ext cx="235933" cy="224525"/>
              </a:xfrm>
              <a:custGeom>
                <a:avLst/>
                <a:gdLst>
                  <a:gd name="connsiteX0" fmla="*/ 188747 w 235933"/>
                  <a:gd name="connsiteY0" fmla="*/ 165920 h 224525"/>
                  <a:gd name="connsiteX1" fmla="*/ 235934 w 235933"/>
                  <a:gd name="connsiteY1" fmla="*/ 224525 h 224525"/>
                  <a:gd name="connsiteX2" fmla="*/ 235934 w 235933"/>
                  <a:gd name="connsiteY2" fmla="*/ 20074 h 224525"/>
                  <a:gd name="connsiteX3" fmla="*/ 216907 w 235933"/>
                  <a:gd name="connsiteY3" fmla="*/ 0 h 224525"/>
                  <a:gd name="connsiteX4" fmla="*/ 15697 w 235933"/>
                  <a:gd name="connsiteY4" fmla="*/ 0 h 224525"/>
                  <a:gd name="connsiteX5" fmla="*/ 0 w 235933"/>
                  <a:gd name="connsiteY5" fmla="*/ 16649 h 224525"/>
                  <a:gd name="connsiteX6" fmla="*/ 0 w 235933"/>
                  <a:gd name="connsiteY6" fmla="*/ 145941 h 224525"/>
                  <a:gd name="connsiteX7" fmla="*/ 19027 w 235933"/>
                  <a:gd name="connsiteY7" fmla="*/ 166015 h 224525"/>
                  <a:gd name="connsiteX8" fmla="*/ 188747 w 235933"/>
                  <a:gd name="connsiteY8" fmla="*/ 166015 h 224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5933" h="224525">
                    <a:moveTo>
                      <a:pt x="188747" y="165920"/>
                    </a:moveTo>
                    <a:lnTo>
                      <a:pt x="235934" y="224525"/>
                    </a:lnTo>
                    <a:lnTo>
                      <a:pt x="235934" y="20074"/>
                    </a:lnTo>
                    <a:cubicBezTo>
                      <a:pt x="235934" y="8943"/>
                      <a:pt x="227372" y="0"/>
                      <a:pt x="216907" y="0"/>
                    </a:cubicBezTo>
                    <a:lnTo>
                      <a:pt x="15697" y="0"/>
                    </a:lnTo>
                    <a:cubicBezTo>
                      <a:pt x="7040" y="0"/>
                      <a:pt x="0" y="7421"/>
                      <a:pt x="0" y="16649"/>
                    </a:cubicBezTo>
                    <a:lnTo>
                      <a:pt x="0" y="145941"/>
                    </a:lnTo>
                    <a:cubicBezTo>
                      <a:pt x="0" y="157073"/>
                      <a:pt x="8562" y="166015"/>
                      <a:pt x="19027" y="166015"/>
                    </a:cubicBezTo>
                    <a:lnTo>
                      <a:pt x="188747" y="166015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E3DBC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sp>
          <p:nvSpPr>
            <p:cNvPr id="5" name="Forma Livre 4">
              <a:extLst>
                <a:ext uri="{FF2B5EF4-FFF2-40B4-BE49-F238E27FC236}">
                  <a16:creationId xmlns:a16="http://schemas.microsoft.com/office/drawing/2014/main" id="{36A88ADF-E461-7DF2-27B0-097E35032B12}"/>
                </a:ext>
              </a:extLst>
            </p:cNvPr>
            <p:cNvSpPr/>
            <p:nvPr/>
          </p:nvSpPr>
          <p:spPr>
            <a:xfrm>
              <a:off x="6291691" y="3139210"/>
              <a:ext cx="583935" cy="583955"/>
            </a:xfrm>
            <a:custGeom>
              <a:avLst/>
              <a:gdLst>
                <a:gd name="connsiteX0" fmla="*/ 583936 w 583935"/>
                <a:gd name="connsiteY0" fmla="*/ 291978 h 583955"/>
                <a:gd name="connsiteX1" fmla="*/ 291968 w 583935"/>
                <a:gd name="connsiteY1" fmla="*/ 583956 h 583955"/>
                <a:gd name="connsiteX2" fmla="*/ 0 w 583935"/>
                <a:gd name="connsiteY2" fmla="*/ 291978 h 583955"/>
                <a:gd name="connsiteX3" fmla="*/ 291968 w 583935"/>
                <a:gd name="connsiteY3" fmla="*/ 0 h 583955"/>
                <a:gd name="connsiteX4" fmla="*/ 583936 w 583935"/>
                <a:gd name="connsiteY4" fmla="*/ 291978 h 58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35" h="583955">
                  <a:moveTo>
                    <a:pt x="583936" y="291978"/>
                  </a:moveTo>
                  <a:cubicBezTo>
                    <a:pt x="583936" y="453233"/>
                    <a:pt x="453217" y="583956"/>
                    <a:pt x="291968" y="583956"/>
                  </a:cubicBezTo>
                  <a:cubicBezTo>
                    <a:pt x="130718" y="583956"/>
                    <a:pt x="0" y="453233"/>
                    <a:pt x="0" y="291978"/>
                  </a:cubicBezTo>
                  <a:cubicBezTo>
                    <a:pt x="0" y="130723"/>
                    <a:pt x="130718" y="0"/>
                    <a:pt x="291968" y="0"/>
                  </a:cubicBezTo>
                  <a:cubicBezTo>
                    <a:pt x="453217" y="0"/>
                    <a:pt x="583936" y="130723"/>
                    <a:pt x="583936" y="291978"/>
                  </a:cubicBezTo>
                  <a:close/>
                </a:path>
              </a:pathLst>
            </a:custGeom>
            <a:noFill/>
            <a:ln w="12700" cap="rnd">
              <a:solidFill>
                <a:srgbClr val="E3DB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 5">
              <a:extLst>
                <a:ext uri="{FF2B5EF4-FFF2-40B4-BE49-F238E27FC236}">
                  <a16:creationId xmlns:a16="http://schemas.microsoft.com/office/drawing/2014/main" id="{CD3DF9A8-E04D-0413-4799-26660736EE7D}"/>
                </a:ext>
              </a:extLst>
            </p:cNvPr>
            <p:cNvSpPr/>
            <p:nvPr/>
          </p:nvSpPr>
          <p:spPr>
            <a:xfrm>
              <a:off x="6342683" y="3248047"/>
              <a:ext cx="468252" cy="348109"/>
            </a:xfrm>
            <a:custGeom>
              <a:avLst/>
              <a:gdLst>
                <a:gd name="connsiteX0" fmla="*/ 468252 w 468252"/>
                <a:gd name="connsiteY0" fmla="*/ 0 h 348109"/>
                <a:gd name="connsiteX1" fmla="*/ 0 w 468252"/>
                <a:gd name="connsiteY1" fmla="*/ 348109 h 34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8252" h="348109">
                  <a:moveTo>
                    <a:pt x="468252" y="0"/>
                  </a:moveTo>
                  <a:lnTo>
                    <a:pt x="0" y="348109"/>
                  </a:lnTo>
                </a:path>
              </a:pathLst>
            </a:custGeom>
            <a:ln w="12700" cap="rnd">
              <a:solidFill>
                <a:srgbClr val="E3DBC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t-BR" dirty="0"/>
            </a:p>
          </p:txBody>
        </p:sp>
      </p:grpSp>
      <p:sp>
        <p:nvSpPr>
          <p:cNvPr id="9" name="Subtítulo 2">
            <a:extLst>
              <a:ext uri="{FF2B5EF4-FFF2-40B4-BE49-F238E27FC236}">
                <a16:creationId xmlns:a16="http://schemas.microsoft.com/office/drawing/2014/main" id="{133BB498-289A-0DBD-2446-BAA133E0D84F}"/>
              </a:ext>
            </a:extLst>
          </p:cNvPr>
          <p:cNvSpPr txBox="1">
            <a:spLocks/>
          </p:cNvSpPr>
          <p:nvPr/>
        </p:nvSpPr>
        <p:spPr>
          <a:xfrm>
            <a:off x="9224969" y="4097269"/>
            <a:ext cx="2829380" cy="17375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pt-BR" sz="1050" dirty="0" err="1">
                <a:solidFill>
                  <a:srgbClr val="E3DBCC"/>
                </a:solidFill>
                <a:latin typeface="TT Norms Pro" panose="02000503030000020003" pitchFamily="2" charset="0"/>
              </a:rPr>
              <a:t>even.com.br</a:t>
            </a:r>
            <a:endParaRPr lang="pt-BR" sz="1050" dirty="0">
              <a:solidFill>
                <a:srgbClr val="E3DBCC"/>
              </a:solidFill>
              <a:latin typeface="TT Norms Pro" panose="02000503030000020003" pitchFamily="2" charset="0"/>
            </a:endParaRP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11 3466.3836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endParaRPr lang="pt-BR" sz="1050" dirty="0">
              <a:solidFill>
                <a:srgbClr val="E3DBCC"/>
              </a:solidFill>
              <a:latin typeface="TT Norms Pro" panose="02000503030000020003" pitchFamily="2" charset="0"/>
            </a:endParaRP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R. Hungria, 1.400 | 2º andar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Jardim América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pt-BR" sz="1050" dirty="0">
                <a:solidFill>
                  <a:srgbClr val="E3DBCC"/>
                </a:solidFill>
                <a:latin typeface="TT Norms Pro" panose="02000503030000020003" pitchFamily="2" charset="0"/>
              </a:rPr>
              <a:t>São Paulo - SP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4DC00F57-A0E3-30F7-695F-4F8A36A34863}"/>
              </a:ext>
            </a:extLst>
          </p:cNvPr>
          <p:cNvSpPr txBox="1">
            <a:spLocks/>
          </p:cNvSpPr>
          <p:nvPr/>
        </p:nvSpPr>
        <p:spPr>
          <a:xfrm>
            <a:off x="1195382" y="2925061"/>
            <a:ext cx="5434400" cy="10078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400" spc="569" dirty="0">
                <a:solidFill>
                  <a:srgbClr val="E3DBCC"/>
                </a:solidFill>
                <a:latin typeface="Termina Light" panose="00000400000000000000" pitchFamily="50" charset="0"/>
                <a:ea typeface="+mn-ea"/>
                <a:cs typeface="+mn-cs"/>
              </a:rPr>
              <a:t>OBRIGADO.</a:t>
            </a:r>
          </a:p>
        </p:txBody>
      </p:sp>
    </p:spTree>
    <p:extLst>
      <p:ext uri="{BB962C8B-B14F-4D97-AF65-F5344CB8AC3E}">
        <p14:creationId xmlns:p14="http://schemas.microsoft.com/office/powerpoint/2010/main" val="2536161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DE25411F-1EE7-CC0C-E2BE-73418F12C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913" y="2603542"/>
            <a:ext cx="3772173" cy="212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EEE25954-0382-4949-F884-904B81292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913" y="2603542"/>
            <a:ext cx="3772173" cy="212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83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7A0892B89CF39429A9E344CB13962E0" ma:contentTypeVersion="22" ma:contentTypeDescription="Crie um novo documento." ma:contentTypeScope="" ma:versionID="ff7e0bfcf2599683c56372a755e5b628">
  <xsd:schema xmlns:xsd="http://www.w3.org/2001/XMLSchema" xmlns:xs="http://www.w3.org/2001/XMLSchema" xmlns:p="http://schemas.microsoft.com/office/2006/metadata/properties" xmlns:ns2="7d8b3d7a-2935-48b6-af31-16304e3fdd6c" xmlns:ns3="e44320a7-2d68-4bda-b858-13ea39b64487" targetNamespace="http://schemas.microsoft.com/office/2006/metadata/properties" ma:root="true" ma:fieldsID="ddc5512c6f241ac988aa3f3c94ba0283" ns2:_="" ns3:_="">
    <xsd:import namespace="7d8b3d7a-2935-48b6-af31-16304e3fdd6c"/>
    <xsd:import namespace="e44320a7-2d68-4bda-b858-13ea39b644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ink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DropboxMigra_x00e7__x00e3_o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b3d7a-2935-48b6-af31-16304e3fdd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ink" ma:index="18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Marcações de imagem" ma:readOnly="false" ma:fieldId="{5cf76f15-5ced-4ddc-b409-7134ff3c332f}" ma:taxonomyMulti="true" ma:sspId="cac2071f-5e78-4666-a744-ef4cd20a8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DropboxMigra_x00e7__x00e3_o" ma:index="26" nillable="true" ma:displayName="Dropbox Migração" ma:format="Dropdown" ma:internalName="DropboxMigra_x00e7__x00e3_o">
      <xsd:simpleType>
        <xsd:restriction base="dms:Text">
          <xsd:maxLength value="255"/>
        </xsd:restriction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320a7-2d68-4bda-b858-13ea39b6448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a0d813d-42c1-4cfd-bc9e-ae408eff7c28}" ma:internalName="TaxCatchAll" ma:showField="CatchAllData" ma:web="e44320a7-2d68-4bda-b858-13ea39b644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8b3d7a-2935-48b6-af31-16304e3fdd6c">
      <Terms xmlns="http://schemas.microsoft.com/office/infopath/2007/PartnerControls"/>
    </lcf76f155ced4ddcb4097134ff3c332f>
    <TaxCatchAll xmlns="e44320a7-2d68-4bda-b858-13ea39b64487" xsi:nil="true"/>
    <DropboxMigra_x00e7__x00e3_o xmlns="7d8b3d7a-2935-48b6-af31-16304e3fdd6c" xsi:nil="true"/>
    <link xmlns="7d8b3d7a-2935-48b6-af31-16304e3fdd6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48542D80-A75A-4F3E-B296-DE7CAB5D72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8b3d7a-2935-48b6-af31-16304e3fdd6c"/>
    <ds:schemaRef ds:uri="e44320a7-2d68-4bda-b858-13ea39b644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884BA1-04A6-465A-85D1-BA8F721638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4144B1-9571-433A-A936-B189A0D2498A}">
  <ds:schemaRefs>
    <ds:schemaRef ds:uri="http://purl.org/dc/terms/"/>
    <ds:schemaRef ds:uri="http://purl.org/dc/elements/1.1/"/>
    <ds:schemaRef ds:uri="http://www.w3.org/XML/1998/namespace"/>
    <ds:schemaRef ds:uri="e44320a7-2d68-4bda-b858-13ea39b64487"/>
    <ds:schemaRef ds:uri="http://schemas.microsoft.com/office/2006/documentManagement/types"/>
    <ds:schemaRef ds:uri="http://schemas.openxmlformats.org/package/2006/metadata/core-properties"/>
    <ds:schemaRef ds:uri="7d8b3d7a-2935-48b6-af31-16304e3fdd6c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930</Words>
  <Application>Microsoft Office PowerPoint</Application>
  <PresentationFormat>Widescreen</PresentationFormat>
  <Paragraphs>188</Paragraphs>
  <Slides>22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22</vt:i4>
      </vt:variant>
    </vt:vector>
  </HeadingPairs>
  <TitlesOfParts>
    <vt:vector size="35" baseType="lpstr">
      <vt:lpstr>Termina Light</vt:lpstr>
      <vt:lpstr>TT Norms Pro Light</vt:lpstr>
      <vt:lpstr>Calibri</vt:lpstr>
      <vt:lpstr>Termina</vt:lpstr>
      <vt:lpstr>Arial</vt:lpstr>
      <vt:lpstr>Termina Bold</vt:lpstr>
      <vt:lpstr>TT Norms Pro</vt:lpstr>
      <vt:lpstr>Tema do Office</vt:lpstr>
      <vt:lpstr>Personalizar design</vt:lpstr>
      <vt:lpstr>3_Tema do Office</vt:lpstr>
      <vt:lpstr>2_Tema do Office</vt:lpstr>
      <vt:lpstr>1_Tema do Office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Emanuele Barreto e Silva</dc:creator>
  <cp:lastModifiedBy>Renato Mendes De Melo Filho</cp:lastModifiedBy>
  <cp:revision>133</cp:revision>
  <dcterms:created xsi:type="dcterms:W3CDTF">2020-02-13T22:20:42Z</dcterms:created>
  <dcterms:modified xsi:type="dcterms:W3CDTF">2026-02-27T20:28:05Z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0x01010087A0892B89CF39429A9E344CB13962E0</vt:lpwstr>
  </property>
  <property fmtid="{D5CDD505-2E9C-101B-9397-08002B2CF9AE}" pid="3" name="_ExtendedDescription">
    <vt:lpwstr/>
  </property>
  <property fmtid="{D5CDD505-2E9C-101B-9397-08002B2CF9AE}" pid="4" name="MediaServiceImageTags">
    <vt:lpwstr/>
  </property>
</Properties>
</file>